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8" r:id="rId3"/>
    <p:sldId id="262" r:id="rId4"/>
    <p:sldId id="263" r:id="rId5"/>
    <p:sldId id="264" r:id="rId6"/>
    <p:sldId id="260" r:id="rId7"/>
    <p:sldId id="259" r:id="rId8"/>
    <p:sldId id="278" r:id="rId9"/>
    <p:sldId id="277" r:id="rId10"/>
    <p:sldId id="265" r:id="rId11"/>
    <p:sldId id="261" r:id="rId12"/>
    <p:sldId id="266" r:id="rId13"/>
    <p:sldId id="267" r:id="rId14"/>
    <p:sldId id="269" r:id="rId15"/>
    <p:sldId id="270"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0" autoAdjust="0"/>
    <p:restoredTop sz="65217" autoAdjust="0"/>
  </p:normalViewPr>
  <p:slideViewPr>
    <p:cSldViewPr snapToGrid="0">
      <p:cViewPr varScale="1">
        <p:scale>
          <a:sx n="56" d="100"/>
          <a:sy n="56" d="100"/>
        </p:scale>
        <p:origin x="1742" y="3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8F621-B128-4C11-B20D-99E7DF3746D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E9B81EF6-F003-4352-A7BB-67CC2403B562}">
      <dgm:prSet phldrT="[Text]"/>
      <dgm:spPr/>
      <dgm:t>
        <a:bodyPr/>
        <a:lstStyle/>
        <a:p>
          <a:r>
            <a:rPr lang="en-IN" dirty="0"/>
            <a:t>Timely</a:t>
          </a:r>
        </a:p>
      </dgm:t>
    </dgm:pt>
    <dgm:pt modelId="{A8ADC734-74AA-44B4-8A87-31CA8380ACFE}" type="parTrans" cxnId="{CEAA54A5-2BFA-48C5-AA94-97BCC3E0BC50}">
      <dgm:prSet/>
      <dgm:spPr/>
      <dgm:t>
        <a:bodyPr/>
        <a:lstStyle/>
        <a:p>
          <a:endParaRPr lang="en-IN"/>
        </a:p>
      </dgm:t>
    </dgm:pt>
    <dgm:pt modelId="{7BB34F24-D881-4D11-90B4-7F1C2897D19A}" type="sibTrans" cxnId="{CEAA54A5-2BFA-48C5-AA94-97BCC3E0BC50}">
      <dgm:prSet/>
      <dgm:spPr/>
      <dgm:t>
        <a:bodyPr/>
        <a:lstStyle/>
        <a:p>
          <a:endParaRPr lang="en-IN"/>
        </a:p>
      </dgm:t>
    </dgm:pt>
    <dgm:pt modelId="{580980E9-6058-405D-AC94-0907E69AFDA9}">
      <dgm:prSet phldrT="[Text]"/>
      <dgm:spPr/>
      <dgm:t>
        <a:bodyPr/>
        <a:lstStyle/>
        <a:p>
          <a:r>
            <a:rPr lang="en-IN" dirty="0"/>
            <a:t>Accurate</a:t>
          </a:r>
        </a:p>
      </dgm:t>
    </dgm:pt>
    <dgm:pt modelId="{D1F955FA-6606-49A2-BA51-A543E7B55359}" type="parTrans" cxnId="{3996457B-14A3-4F64-ABB6-C71D0720793B}">
      <dgm:prSet/>
      <dgm:spPr/>
      <dgm:t>
        <a:bodyPr/>
        <a:lstStyle/>
        <a:p>
          <a:endParaRPr lang="en-IN"/>
        </a:p>
      </dgm:t>
    </dgm:pt>
    <dgm:pt modelId="{74A99537-A2C5-459F-AD1A-CD11D76DDEF9}" type="sibTrans" cxnId="{3996457B-14A3-4F64-ABB6-C71D0720793B}">
      <dgm:prSet/>
      <dgm:spPr/>
      <dgm:t>
        <a:bodyPr/>
        <a:lstStyle/>
        <a:p>
          <a:endParaRPr lang="en-IN"/>
        </a:p>
      </dgm:t>
    </dgm:pt>
    <dgm:pt modelId="{40247154-4EFD-42C8-A252-368E049241B5}">
      <dgm:prSet phldrT="[Text]"/>
      <dgm:spPr/>
      <dgm:t>
        <a:bodyPr/>
        <a:lstStyle/>
        <a:p>
          <a:r>
            <a:rPr lang="en-IN" dirty="0"/>
            <a:t>High-Value </a:t>
          </a:r>
        </a:p>
      </dgm:t>
    </dgm:pt>
    <dgm:pt modelId="{26837C7D-1964-4B04-BF72-6691D8E3C2F0}" type="parTrans" cxnId="{C4EFC161-F046-41AD-BF72-D4A0444D0714}">
      <dgm:prSet/>
      <dgm:spPr/>
      <dgm:t>
        <a:bodyPr/>
        <a:lstStyle/>
        <a:p>
          <a:endParaRPr lang="en-IN"/>
        </a:p>
      </dgm:t>
    </dgm:pt>
    <dgm:pt modelId="{804953E4-4D8A-4088-995D-570F3E4392CB}" type="sibTrans" cxnId="{C4EFC161-F046-41AD-BF72-D4A0444D0714}">
      <dgm:prSet/>
      <dgm:spPr/>
      <dgm:t>
        <a:bodyPr/>
        <a:lstStyle/>
        <a:p>
          <a:endParaRPr lang="en-IN"/>
        </a:p>
      </dgm:t>
    </dgm:pt>
    <dgm:pt modelId="{649FD9DF-E761-4634-AD90-F1237369CCFC}">
      <dgm:prSet phldrT="[Text]"/>
      <dgm:spPr/>
      <dgm:t>
        <a:bodyPr/>
        <a:lstStyle/>
        <a:p>
          <a:r>
            <a:rPr lang="en-IN" dirty="0"/>
            <a:t>Actionable</a:t>
          </a:r>
        </a:p>
      </dgm:t>
    </dgm:pt>
    <dgm:pt modelId="{8F7766C6-CFCC-4127-9E3E-E986D01330E3}" type="parTrans" cxnId="{26A841CF-02D6-4107-BDD0-FB11241EEB00}">
      <dgm:prSet/>
      <dgm:spPr/>
      <dgm:t>
        <a:bodyPr/>
        <a:lstStyle/>
        <a:p>
          <a:endParaRPr lang="en-IN"/>
        </a:p>
      </dgm:t>
    </dgm:pt>
    <dgm:pt modelId="{A8782C18-2935-4EAE-8176-93CA34E8F05A}" type="sibTrans" cxnId="{26A841CF-02D6-4107-BDD0-FB11241EEB00}">
      <dgm:prSet/>
      <dgm:spPr/>
      <dgm:t>
        <a:bodyPr/>
        <a:lstStyle/>
        <a:p>
          <a:endParaRPr lang="en-IN"/>
        </a:p>
      </dgm:t>
    </dgm:pt>
    <dgm:pt modelId="{B86F2EC6-57FC-4E71-8944-A6F75F9EFECE}" type="pres">
      <dgm:prSet presAssocID="{E2D8F621-B128-4C11-B20D-99E7DF3746DC}" presName="Name0" presStyleCnt="0">
        <dgm:presLayoutVars>
          <dgm:chMax val="11"/>
          <dgm:chPref val="11"/>
          <dgm:dir/>
          <dgm:resizeHandles/>
        </dgm:presLayoutVars>
      </dgm:prSet>
      <dgm:spPr/>
    </dgm:pt>
    <dgm:pt modelId="{87920301-DFC4-48E7-B10F-D6A485661E3D}" type="pres">
      <dgm:prSet presAssocID="{649FD9DF-E761-4634-AD90-F1237369CCFC}" presName="Accent4" presStyleCnt="0"/>
      <dgm:spPr/>
    </dgm:pt>
    <dgm:pt modelId="{A39B013A-9F2B-4909-9360-7610E58D69C0}" type="pres">
      <dgm:prSet presAssocID="{649FD9DF-E761-4634-AD90-F1237369CCFC}" presName="Accent" presStyleLbl="node1" presStyleIdx="0" presStyleCnt="4"/>
      <dgm:spPr/>
    </dgm:pt>
    <dgm:pt modelId="{D02AC8F0-26AE-4043-BF49-CB1B25629D90}" type="pres">
      <dgm:prSet presAssocID="{649FD9DF-E761-4634-AD90-F1237369CCFC}" presName="ParentBackground4" presStyleCnt="0"/>
      <dgm:spPr/>
    </dgm:pt>
    <dgm:pt modelId="{B2F934B9-125E-4605-99F5-D6AA5760D013}" type="pres">
      <dgm:prSet presAssocID="{649FD9DF-E761-4634-AD90-F1237369CCFC}" presName="ParentBackground" presStyleLbl="fgAcc1" presStyleIdx="0" presStyleCnt="4"/>
      <dgm:spPr/>
    </dgm:pt>
    <dgm:pt modelId="{025FACF4-ADDE-4FAB-8578-3950B9F6D6AE}" type="pres">
      <dgm:prSet presAssocID="{649FD9DF-E761-4634-AD90-F1237369CCFC}" presName="Parent4" presStyleLbl="revTx" presStyleIdx="0" presStyleCnt="0">
        <dgm:presLayoutVars>
          <dgm:chMax val="1"/>
          <dgm:chPref val="1"/>
          <dgm:bulletEnabled val="1"/>
        </dgm:presLayoutVars>
      </dgm:prSet>
      <dgm:spPr/>
    </dgm:pt>
    <dgm:pt modelId="{797EA4CD-ECA2-49C4-B05D-8D43DB11E07D}" type="pres">
      <dgm:prSet presAssocID="{40247154-4EFD-42C8-A252-368E049241B5}" presName="Accent3" presStyleCnt="0"/>
      <dgm:spPr/>
    </dgm:pt>
    <dgm:pt modelId="{18E4117F-0AE6-43BA-BA90-1FB70FF70EF0}" type="pres">
      <dgm:prSet presAssocID="{40247154-4EFD-42C8-A252-368E049241B5}" presName="Accent" presStyleLbl="node1" presStyleIdx="1" presStyleCnt="4"/>
      <dgm:spPr/>
    </dgm:pt>
    <dgm:pt modelId="{5EB0C325-6A17-4DAD-A6F4-8EED7795F8C0}" type="pres">
      <dgm:prSet presAssocID="{40247154-4EFD-42C8-A252-368E049241B5}" presName="ParentBackground3" presStyleCnt="0"/>
      <dgm:spPr/>
    </dgm:pt>
    <dgm:pt modelId="{8AFF6F30-AAF9-405F-87E8-310962789140}" type="pres">
      <dgm:prSet presAssocID="{40247154-4EFD-42C8-A252-368E049241B5}" presName="ParentBackground" presStyleLbl="fgAcc1" presStyleIdx="1" presStyleCnt="4"/>
      <dgm:spPr/>
    </dgm:pt>
    <dgm:pt modelId="{65EC9D9F-5469-4295-8900-A47D58124844}" type="pres">
      <dgm:prSet presAssocID="{40247154-4EFD-42C8-A252-368E049241B5}" presName="Parent3" presStyleLbl="revTx" presStyleIdx="0" presStyleCnt="0">
        <dgm:presLayoutVars>
          <dgm:chMax val="1"/>
          <dgm:chPref val="1"/>
          <dgm:bulletEnabled val="1"/>
        </dgm:presLayoutVars>
      </dgm:prSet>
      <dgm:spPr/>
    </dgm:pt>
    <dgm:pt modelId="{CA8ACA09-949D-415C-A8AA-68817DBE7D41}" type="pres">
      <dgm:prSet presAssocID="{580980E9-6058-405D-AC94-0907E69AFDA9}" presName="Accent2" presStyleCnt="0"/>
      <dgm:spPr/>
    </dgm:pt>
    <dgm:pt modelId="{8CD5CA99-409C-4C36-B9F8-6044CB84C712}" type="pres">
      <dgm:prSet presAssocID="{580980E9-6058-405D-AC94-0907E69AFDA9}" presName="Accent" presStyleLbl="node1" presStyleIdx="2" presStyleCnt="4"/>
      <dgm:spPr/>
    </dgm:pt>
    <dgm:pt modelId="{4F4C4FD1-30F1-4EA1-A898-95D015E0C0EE}" type="pres">
      <dgm:prSet presAssocID="{580980E9-6058-405D-AC94-0907E69AFDA9}" presName="ParentBackground2" presStyleCnt="0"/>
      <dgm:spPr/>
    </dgm:pt>
    <dgm:pt modelId="{D5908B67-8E3A-4F40-8282-B341C28C85FD}" type="pres">
      <dgm:prSet presAssocID="{580980E9-6058-405D-AC94-0907E69AFDA9}" presName="ParentBackground" presStyleLbl="fgAcc1" presStyleIdx="2" presStyleCnt="4"/>
      <dgm:spPr/>
    </dgm:pt>
    <dgm:pt modelId="{371014D5-7811-486C-99B7-8B898588D3CA}" type="pres">
      <dgm:prSet presAssocID="{580980E9-6058-405D-AC94-0907E69AFDA9}" presName="Parent2" presStyleLbl="revTx" presStyleIdx="0" presStyleCnt="0">
        <dgm:presLayoutVars>
          <dgm:chMax val="1"/>
          <dgm:chPref val="1"/>
          <dgm:bulletEnabled val="1"/>
        </dgm:presLayoutVars>
      </dgm:prSet>
      <dgm:spPr/>
    </dgm:pt>
    <dgm:pt modelId="{10E6FE3D-E9D0-4E43-828B-36D7941ABD75}" type="pres">
      <dgm:prSet presAssocID="{E9B81EF6-F003-4352-A7BB-67CC2403B562}" presName="Accent1" presStyleCnt="0"/>
      <dgm:spPr/>
    </dgm:pt>
    <dgm:pt modelId="{D8237BE0-5A0D-487D-A1F5-3B6AFAEA702E}" type="pres">
      <dgm:prSet presAssocID="{E9B81EF6-F003-4352-A7BB-67CC2403B562}" presName="Accent" presStyleLbl="node1" presStyleIdx="3" presStyleCnt="4"/>
      <dgm:spPr/>
    </dgm:pt>
    <dgm:pt modelId="{95C84867-42E1-4404-82C4-8A69150B47D0}" type="pres">
      <dgm:prSet presAssocID="{E9B81EF6-F003-4352-A7BB-67CC2403B562}" presName="ParentBackground1" presStyleCnt="0"/>
      <dgm:spPr/>
    </dgm:pt>
    <dgm:pt modelId="{BF5F066C-35C2-412C-9EFF-D4185558BE24}" type="pres">
      <dgm:prSet presAssocID="{E9B81EF6-F003-4352-A7BB-67CC2403B562}" presName="ParentBackground" presStyleLbl="fgAcc1" presStyleIdx="3" presStyleCnt="4"/>
      <dgm:spPr/>
    </dgm:pt>
    <dgm:pt modelId="{7756255D-5C7E-4836-B24B-427A7165FDED}" type="pres">
      <dgm:prSet presAssocID="{E9B81EF6-F003-4352-A7BB-67CC2403B562}" presName="Parent1" presStyleLbl="revTx" presStyleIdx="0" presStyleCnt="0">
        <dgm:presLayoutVars>
          <dgm:chMax val="1"/>
          <dgm:chPref val="1"/>
          <dgm:bulletEnabled val="1"/>
        </dgm:presLayoutVars>
      </dgm:prSet>
      <dgm:spPr/>
    </dgm:pt>
  </dgm:ptLst>
  <dgm:cxnLst>
    <dgm:cxn modelId="{96F5F116-344F-4A5D-8403-7CA38FD9D436}" type="presOf" srcId="{E9B81EF6-F003-4352-A7BB-67CC2403B562}" destId="{BF5F066C-35C2-412C-9EFF-D4185558BE24}" srcOrd="0" destOrd="0" presId="urn:microsoft.com/office/officeart/2011/layout/CircleProcess"/>
    <dgm:cxn modelId="{C4EFC161-F046-41AD-BF72-D4A0444D0714}" srcId="{E2D8F621-B128-4C11-B20D-99E7DF3746DC}" destId="{40247154-4EFD-42C8-A252-368E049241B5}" srcOrd="2" destOrd="0" parTransId="{26837C7D-1964-4B04-BF72-6691D8E3C2F0}" sibTransId="{804953E4-4D8A-4088-995D-570F3E4392CB}"/>
    <dgm:cxn modelId="{20673151-FA52-42EB-B7F3-DF179D4CD4E1}" type="presOf" srcId="{E9B81EF6-F003-4352-A7BB-67CC2403B562}" destId="{7756255D-5C7E-4836-B24B-427A7165FDED}" srcOrd="1" destOrd="0" presId="urn:microsoft.com/office/officeart/2011/layout/CircleProcess"/>
    <dgm:cxn modelId="{F7ED6D57-770C-4F41-AE59-048478042017}" type="presOf" srcId="{580980E9-6058-405D-AC94-0907E69AFDA9}" destId="{371014D5-7811-486C-99B7-8B898588D3CA}" srcOrd="1" destOrd="0" presId="urn:microsoft.com/office/officeart/2011/layout/CircleProcess"/>
    <dgm:cxn modelId="{75F2355A-5175-4F7E-A02C-D741936808F1}" type="presOf" srcId="{649FD9DF-E761-4634-AD90-F1237369CCFC}" destId="{025FACF4-ADDE-4FAB-8578-3950B9F6D6AE}" srcOrd="1" destOrd="0" presId="urn:microsoft.com/office/officeart/2011/layout/CircleProcess"/>
    <dgm:cxn modelId="{3996457B-14A3-4F64-ABB6-C71D0720793B}" srcId="{E2D8F621-B128-4C11-B20D-99E7DF3746DC}" destId="{580980E9-6058-405D-AC94-0907E69AFDA9}" srcOrd="1" destOrd="0" parTransId="{D1F955FA-6606-49A2-BA51-A543E7B55359}" sibTransId="{74A99537-A2C5-459F-AD1A-CD11D76DDEF9}"/>
    <dgm:cxn modelId="{FCDC2488-8E2D-40FB-A805-7CBE13A1B2FF}" type="presOf" srcId="{580980E9-6058-405D-AC94-0907E69AFDA9}" destId="{D5908B67-8E3A-4F40-8282-B341C28C85FD}" srcOrd="0" destOrd="0" presId="urn:microsoft.com/office/officeart/2011/layout/CircleProcess"/>
    <dgm:cxn modelId="{0E77E58E-9F88-43BB-B146-D727B53DC961}" type="presOf" srcId="{E2D8F621-B128-4C11-B20D-99E7DF3746DC}" destId="{B86F2EC6-57FC-4E71-8944-A6F75F9EFECE}" srcOrd="0" destOrd="0" presId="urn:microsoft.com/office/officeart/2011/layout/CircleProcess"/>
    <dgm:cxn modelId="{CEAA54A5-2BFA-48C5-AA94-97BCC3E0BC50}" srcId="{E2D8F621-B128-4C11-B20D-99E7DF3746DC}" destId="{E9B81EF6-F003-4352-A7BB-67CC2403B562}" srcOrd="0" destOrd="0" parTransId="{A8ADC734-74AA-44B4-8A87-31CA8380ACFE}" sibTransId="{7BB34F24-D881-4D11-90B4-7F1C2897D19A}"/>
    <dgm:cxn modelId="{8CCB25AA-879D-4BC4-84F7-88B8097D13FD}" type="presOf" srcId="{649FD9DF-E761-4634-AD90-F1237369CCFC}" destId="{B2F934B9-125E-4605-99F5-D6AA5760D013}" srcOrd="0" destOrd="0" presId="urn:microsoft.com/office/officeart/2011/layout/CircleProcess"/>
    <dgm:cxn modelId="{11724ABA-250D-4F77-8E79-5C8300BB2B22}" type="presOf" srcId="{40247154-4EFD-42C8-A252-368E049241B5}" destId="{8AFF6F30-AAF9-405F-87E8-310962789140}" srcOrd="0" destOrd="0" presId="urn:microsoft.com/office/officeart/2011/layout/CircleProcess"/>
    <dgm:cxn modelId="{26A841CF-02D6-4107-BDD0-FB11241EEB00}" srcId="{E2D8F621-B128-4C11-B20D-99E7DF3746DC}" destId="{649FD9DF-E761-4634-AD90-F1237369CCFC}" srcOrd="3" destOrd="0" parTransId="{8F7766C6-CFCC-4127-9E3E-E986D01330E3}" sibTransId="{A8782C18-2935-4EAE-8176-93CA34E8F05A}"/>
    <dgm:cxn modelId="{AAD0CAED-C4C3-440D-A569-4AA5E21739A6}" type="presOf" srcId="{40247154-4EFD-42C8-A252-368E049241B5}" destId="{65EC9D9F-5469-4295-8900-A47D58124844}" srcOrd="1" destOrd="0" presId="urn:microsoft.com/office/officeart/2011/layout/CircleProcess"/>
    <dgm:cxn modelId="{AE0E38C2-06FF-40C9-A9EC-02BCABC32BB0}" type="presParOf" srcId="{B86F2EC6-57FC-4E71-8944-A6F75F9EFECE}" destId="{87920301-DFC4-48E7-B10F-D6A485661E3D}" srcOrd="0" destOrd="0" presId="urn:microsoft.com/office/officeart/2011/layout/CircleProcess"/>
    <dgm:cxn modelId="{45B4A493-C715-466F-AD2A-F6CE4D9FED7D}" type="presParOf" srcId="{87920301-DFC4-48E7-B10F-D6A485661E3D}" destId="{A39B013A-9F2B-4909-9360-7610E58D69C0}" srcOrd="0" destOrd="0" presId="urn:microsoft.com/office/officeart/2011/layout/CircleProcess"/>
    <dgm:cxn modelId="{0DFA9B78-C2FE-402B-843C-AD5E3E32AB90}" type="presParOf" srcId="{B86F2EC6-57FC-4E71-8944-A6F75F9EFECE}" destId="{D02AC8F0-26AE-4043-BF49-CB1B25629D90}" srcOrd="1" destOrd="0" presId="urn:microsoft.com/office/officeart/2011/layout/CircleProcess"/>
    <dgm:cxn modelId="{E6C09791-B4F9-4B95-B3C5-170D2C0A7638}" type="presParOf" srcId="{D02AC8F0-26AE-4043-BF49-CB1B25629D90}" destId="{B2F934B9-125E-4605-99F5-D6AA5760D013}" srcOrd="0" destOrd="0" presId="urn:microsoft.com/office/officeart/2011/layout/CircleProcess"/>
    <dgm:cxn modelId="{A710DDFD-F450-448E-B323-460AA9AE925C}" type="presParOf" srcId="{B86F2EC6-57FC-4E71-8944-A6F75F9EFECE}" destId="{025FACF4-ADDE-4FAB-8578-3950B9F6D6AE}" srcOrd="2" destOrd="0" presId="urn:microsoft.com/office/officeart/2011/layout/CircleProcess"/>
    <dgm:cxn modelId="{1D4A7B31-8408-4101-A682-C0BF1D1EE5D9}" type="presParOf" srcId="{B86F2EC6-57FC-4E71-8944-A6F75F9EFECE}" destId="{797EA4CD-ECA2-49C4-B05D-8D43DB11E07D}" srcOrd="3" destOrd="0" presId="urn:microsoft.com/office/officeart/2011/layout/CircleProcess"/>
    <dgm:cxn modelId="{8546C11D-3E6B-40CD-841D-3268A658E39F}" type="presParOf" srcId="{797EA4CD-ECA2-49C4-B05D-8D43DB11E07D}" destId="{18E4117F-0AE6-43BA-BA90-1FB70FF70EF0}" srcOrd="0" destOrd="0" presId="urn:microsoft.com/office/officeart/2011/layout/CircleProcess"/>
    <dgm:cxn modelId="{31B5522E-89B9-4BF8-8AEC-E1155577247A}" type="presParOf" srcId="{B86F2EC6-57FC-4E71-8944-A6F75F9EFECE}" destId="{5EB0C325-6A17-4DAD-A6F4-8EED7795F8C0}" srcOrd="4" destOrd="0" presId="urn:microsoft.com/office/officeart/2011/layout/CircleProcess"/>
    <dgm:cxn modelId="{F0C5FC51-E658-4A3A-8820-31AD2F1BEBC1}" type="presParOf" srcId="{5EB0C325-6A17-4DAD-A6F4-8EED7795F8C0}" destId="{8AFF6F30-AAF9-405F-87E8-310962789140}" srcOrd="0" destOrd="0" presId="urn:microsoft.com/office/officeart/2011/layout/CircleProcess"/>
    <dgm:cxn modelId="{12E2338A-7C22-43D4-B94D-32998E419DEE}" type="presParOf" srcId="{B86F2EC6-57FC-4E71-8944-A6F75F9EFECE}" destId="{65EC9D9F-5469-4295-8900-A47D58124844}" srcOrd="5" destOrd="0" presId="urn:microsoft.com/office/officeart/2011/layout/CircleProcess"/>
    <dgm:cxn modelId="{CA805ED0-66D4-4DE3-BEA2-40AC5EC918FC}" type="presParOf" srcId="{B86F2EC6-57FC-4E71-8944-A6F75F9EFECE}" destId="{CA8ACA09-949D-415C-A8AA-68817DBE7D41}" srcOrd="6" destOrd="0" presId="urn:microsoft.com/office/officeart/2011/layout/CircleProcess"/>
    <dgm:cxn modelId="{6DF1EE2D-F567-4397-A5B3-ABCFA9C1AB20}" type="presParOf" srcId="{CA8ACA09-949D-415C-A8AA-68817DBE7D41}" destId="{8CD5CA99-409C-4C36-B9F8-6044CB84C712}" srcOrd="0" destOrd="0" presId="urn:microsoft.com/office/officeart/2011/layout/CircleProcess"/>
    <dgm:cxn modelId="{8A012AFF-2A04-400F-BA71-1009F73AF6D8}" type="presParOf" srcId="{B86F2EC6-57FC-4E71-8944-A6F75F9EFECE}" destId="{4F4C4FD1-30F1-4EA1-A898-95D015E0C0EE}" srcOrd="7" destOrd="0" presId="urn:microsoft.com/office/officeart/2011/layout/CircleProcess"/>
    <dgm:cxn modelId="{4FFB881A-4742-4BD7-9E11-3F50A1BFA421}" type="presParOf" srcId="{4F4C4FD1-30F1-4EA1-A898-95D015E0C0EE}" destId="{D5908B67-8E3A-4F40-8282-B341C28C85FD}" srcOrd="0" destOrd="0" presId="urn:microsoft.com/office/officeart/2011/layout/CircleProcess"/>
    <dgm:cxn modelId="{FA1B08C8-2472-42B0-8235-A03331BD1DBF}" type="presParOf" srcId="{B86F2EC6-57FC-4E71-8944-A6F75F9EFECE}" destId="{371014D5-7811-486C-99B7-8B898588D3CA}" srcOrd="8" destOrd="0" presId="urn:microsoft.com/office/officeart/2011/layout/CircleProcess"/>
    <dgm:cxn modelId="{08EF8D99-3DBE-4D64-849B-B0649C0ED048}" type="presParOf" srcId="{B86F2EC6-57FC-4E71-8944-A6F75F9EFECE}" destId="{10E6FE3D-E9D0-4E43-828B-36D7941ABD75}" srcOrd="9" destOrd="0" presId="urn:microsoft.com/office/officeart/2011/layout/CircleProcess"/>
    <dgm:cxn modelId="{9353C49F-9B0B-41BA-B3FF-05879E5C315D}" type="presParOf" srcId="{10E6FE3D-E9D0-4E43-828B-36D7941ABD75}" destId="{D8237BE0-5A0D-487D-A1F5-3B6AFAEA702E}" srcOrd="0" destOrd="0" presId="urn:microsoft.com/office/officeart/2011/layout/CircleProcess"/>
    <dgm:cxn modelId="{196DE299-99EC-41EB-91F9-ADC83A12CB00}" type="presParOf" srcId="{B86F2EC6-57FC-4E71-8944-A6F75F9EFECE}" destId="{95C84867-42E1-4404-82C4-8A69150B47D0}" srcOrd="10" destOrd="0" presId="urn:microsoft.com/office/officeart/2011/layout/CircleProcess"/>
    <dgm:cxn modelId="{8019A5BD-91AE-4FD0-8EA2-8561C8940DE2}" type="presParOf" srcId="{95C84867-42E1-4404-82C4-8A69150B47D0}" destId="{BF5F066C-35C2-412C-9EFF-D4185558BE24}" srcOrd="0" destOrd="0" presId="urn:microsoft.com/office/officeart/2011/layout/CircleProcess"/>
    <dgm:cxn modelId="{2612ECEE-2742-4695-932E-2E3D2CBA9355}" type="presParOf" srcId="{B86F2EC6-57FC-4E71-8944-A6F75F9EFECE}" destId="{7756255D-5C7E-4836-B24B-427A7165FDED}"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2AEE01-E777-497C-B67D-644493A767E9}" type="doc">
      <dgm:prSet loTypeId="urn:microsoft.com/office/officeart/2005/8/layout/radial1" loCatId="cycle" qsTypeId="urn:microsoft.com/office/officeart/2005/8/quickstyle/simple5" qsCatId="simple" csTypeId="urn:microsoft.com/office/officeart/2005/8/colors/colorful1" csCatId="colorful" phldr="1"/>
      <dgm:spPr/>
      <dgm:t>
        <a:bodyPr/>
        <a:lstStyle/>
        <a:p>
          <a:endParaRPr lang="en-IN"/>
        </a:p>
      </dgm:t>
    </dgm:pt>
    <dgm:pt modelId="{9D5EBEA3-E603-4C5C-B32E-BC4E4C8DA825}">
      <dgm:prSet phldrT="[Text]"/>
      <dgm:spPr/>
      <dgm:t>
        <a:bodyPr/>
        <a:lstStyle/>
        <a:p>
          <a:r>
            <a:rPr lang="en-IN"/>
            <a:t>Power BI </a:t>
          </a:r>
        </a:p>
      </dgm:t>
    </dgm:pt>
    <dgm:pt modelId="{0C574106-B0BB-4B1C-B3D1-4392B380442E}" type="parTrans" cxnId="{8AB0037D-9136-43B6-8988-F6FAB61860E3}">
      <dgm:prSet/>
      <dgm:spPr/>
      <dgm:t>
        <a:bodyPr/>
        <a:lstStyle/>
        <a:p>
          <a:endParaRPr lang="en-IN"/>
        </a:p>
      </dgm:t>
    </dgm:pt>
    <dgm:pt modelId="{E43D4361-1A17-4C9A-B5A1-F5311BE8E4A9}" type="sibTrans" cxnId="{8AB0037D-9136-43B6-8988-F6FAB61860E3}">
      <dgm:prSet/>
      <dgm:spPr/>
      <dgm:t>
        <a:bodyPr/>
        <a:lstStyle/>
        <a:p>
          <a:endParaRPr lang="en-IN"/>
        </a:p>
      </dgm:t>
    </dgm:pt>
    <dgm:pt modelId="{1595293A-209A-4097-976B-6693FF99DB62}">
      <dgm:prSet phldrT="[Text]"/>
      <dgm:spPr/>
      <dgm:t>
        <a:bodyPr/>
        <a:lstStyle/>
        <a:p>
          <a:r>
            <a:rPr lang="en-IN"/>
            <a:t>Business  Analyst</a:t>
          </a:r>
        </a:p>
      </dgm:t>
    </dgm:pt>
    <dgm:pt modelId="{67D1C93A-B83B-4ACD-B3D1-DB2DC0256418}" type="parTrans" cxnId="{7C90EB93-9F8E-4D6F-889A-EC62014B46C0}">
      <dgm:prSet/>
      <dgm:spPr/>
      <dgm:t>
        <a:bodyPr/>
        <a:lstStyle/>
        <a:p>
          <a:endParaRPr lang="en-IN"/>
        </a:p>
      </dgm:t>
    </dgm:pt>
    <dgm:pt modelId="{FAD13862-D9E0-4CEE-8CD2-CEB06FB8D2B7}" type="sibTrans" cxnId="{7C90EB93-9F8E-4D6F-889A-EC62014B46C0}">
      <dgm:prSet/>
      <dgm:spPr/>
      <dgm:t>
        <a:bodyPr/>
        <a:lstStyle/>
        <a:p>
          <a:endParaRPr lang="en-IN"/>
        </a:p>
      </dgm:t>
    </dgm:pt>
    <dgm:pt modelId="{50429E6D-FC52-4A8D-8272-C66C3D13805F}">
      <dgm:prSet phldrT="[Text]"/>
      <dgm:spPr/>
      <dgm:t>
        <a:bodyPr/>
        <a:lstStyle/>
        <a:p>
          <a:r>
            <a:rPr lang="en-IN"/>
            <a:t>Developer</a:t>
          </a:r>
        </a:p>
      </dgm:t>
    </dgm:pt>
    <dgm:pt modelId="{B0AA4896-D283-407F-8858-D07133DDA5FF}" type="parTrans" cxnId="{13A7BC1B-9D19-4BC1-ACEC-4EA0CA63B94E}">
      <dgm:prSet/>
      <dgm:spPr/>
      <dgm:t>
        <a:bodyPr/>
        <a:lstStyle/>
        <a:p>
          <a:endParaRPr lang="en-IN"/>
        </a:p>
      </dgm:t>
    </dgm:pt>
    <dgm:pt modelId="{409586DF-EA94-463F-959E-23D7EC4D13B3}" type="sibTrans" cxnId="{13A7BC1B-9D19-4BC1-ACEC-4EA0CA63B94E}">
      <dgm:prSet/>
      <dgm:spPr/>
      <dgm:t>
        <a:bodyPr/>
        <a:lstStyle/>
        <a:p>
          <a:endParaRPr lang="en-IN"/>
        </a:p>
      </dgm:t>
    </dgm:pt>
    <dgm:pt modelId="{F8A0B812-4557-467A-86DA-9DEDAA92A82D}">
      <dgm:prSet phldrT="[Text]"/>
      <dgm:spPr/>
      <dgm:t>
        <a:bodyPr/>
        <a:lstStyle/>
        <a:p>
          <a:r>
            <a:rPr lang="en-IN"/>
            <a:t>You</a:t>
          </a:r>
        </a:p>
      </dgm:t>
    </dgm:pt>
    <dgm:pt modelId="{C863D21B-09B4-425B-9843-0598C21E709B}" type="parTrans" cxnId="{A86FFB9C-0983-42BA-9FEF-670FAF8DD6C0}">
      <dgm:prSet/>
      <dgm:spPr/>
      <dgm:t>
        <a:bodyPr/>
        <a:lstStyle/>
        <a:p>
          <a:endParaRPr lang="en-IN"/>
        </a:p>
      </dgm:t>
    </dgm:pt>
    <dgm:pt modelId="{C13989A9-7F56-409C-88FC-FEBFBFB14770}" type="sibTrans" cxnId="{A86FFB9C-0983-42BA-9FEF-670FAF8DD6C0}">
      <dgm:prSet/>
      <dgm:spPr/>
      <dgm:t>
        <a:bodyPr/>
        <a:lstStyle/>
        <a:p>
          <a:endParaRPr lang="en-IN"/>
        </a:p>
      </dgm:t>
    </dgm:pt>
    <dgm:pt modelId="{47697AE2-66E6-4EF6-8703-69D75113D27E}">
      <dgm:prSet phldrT="[Text]"/>
      <dgm:spPr/>
      <dgm:t>
        <a:bodyPr/>
        <a:lstStyle/>
        <a:p>
          <a:r>
            <a:rPr lang="en-IN"/>
            <a:t>Me</a:t>
          </a:r>
        </a:p>
      </dgm:t>
    </dgm:pt>
    <dgm:pt modelId="{E997E861-5633-45C2-9031-EBA7BEECF683}" type="parTrans" cxnId="{F1CFC708-32BC-406D-82BB-44DF727FE60E}">
      <dgm:prSet/>
      <dgm:spPr/>
      <dgm:t>
        <a:bodyPr/>
        <a:lstStyle/>
        <a:p>
          <a:endParaRPr lang="en-IN"/>
        </a:p>
      </dgm:t>
    </dgm:pt>
    <dgm:pt modelId="{D5141424-F546-41A0-B71D-23DC22A17318}" type="sibTrans" cxnId="{F1CFC708-32BC-406D-82BB-44DF727FE60E}">
      <dgm:prSet/>
      <dgm:spPr/>
      <dgm:t>
        <a:bodyPr/>
        <a:lstStyle/>
        <a:p>
          <a:endParaRPr lang="en-IN"/>
        </a:p>
      </dgm:t>
    </dgm:pt>
    <dgm:pt modelId="{A16F76E1-BC21-4D95-B4CA-E73E3C45E8EA}">
      <dgm:prSet phldrT="[Text]"/>
      <dgm:spPr/>
      <dgm:t>
        <a:bodyPr/>
        <a:lstStyle/>
        <a:p>
          <a:r>
            <a:rPr lang="en-IN"/>
            <a:t>CEO /CTO</a:t>
          </a:r>
        </a:p>
      </dgm:t>
    </dgm:pt>
    <dgm:pt modelId="{F31EAF29-5E08-4603-ABC7-D380AEF7EB69}" type="parTrans" cxnId="{1677B3B4-11CE-4104-B3CD-4B42838A144F}">
      <dgm:prSet/>
      <dgm:spPr/>
      <dgm:t>
        <a:bodyPr/>
        <a:lstStyle/>
        <a:p>
          <a:endParaRPr lang="en-IN"/>
        </a:p>
      </dgm:t>
    </dgm:pt>
    <dgm:pt modelId="{CF59FE5F-1F3D-482C-883A-20C574E4F969}" type="sibTrans" cxnId="{1677B3B4-11CE-4104-B3CD-4B42838A144F}">
      <dgm:prSet/>
      <dgm:spPr/>
      <dgm:t>
        <a:bodyPr/>
        <a:lstStyle/>
        <a:p>
          <a:endParaRPr lang="en-IN"/>
        </a:p>
      </dgm:t>
    </dgm:pt>
    <dgm:pt modelId="{1FDE9EB9-8E55-4220-9744-AB86BB50A753}" type="pres">
      <dgm:prSet presAssocID="{152AEE01-E777-497C-B67D-644493A767E9}" presName="cycle" presStyleCnt="0">
        <dgm:presLayoutVars>
          <dgm:chMax val="1"/>
          <dgm:dir/>
          <dgm:animLvl val="ctr"/>
          <dgm:resizeHandles val="exact"/>
        </dgm:presLayoutVars>
      </dgm:prSet>
      <dgm:spPr/>
    </dgm:pt>
    <dgm:pt modelId="{9F011C58-4A4D-460B-A204-BB981EF4462D}" type="pres">
      <dgm:prSet presAssocID="{9D5EBEA3-E603-4C5C-B32E-BC4E4C8DA825}" presName="centerShape" presStyleLbl="node0" presStyleIdx="0" presStyleCnt="1"/>
      <dgm:spPr/>
    </dgm:pt>
    <dgm:pt modelId="{AEA16631-8727-43EF-91A6-03A92BDE1303}" type="pres">
      <dgm:prSet presAssocID="{67D1C93A-B83B-4ACD-B3D1-DB2DC0256418}" presName="Name9" presStyleLbl="parChTrans1D2" presStyleIdx="0" presStyleCnt="5"/>
      <dgm:spPr/>
    </dgm:pt>
    <dgm:pt modelId="{257761EF-D451-4F70-A19B-70B4066F2218}" type="pres">
      <dgm:prSet presAssocID="{67D1C93A-B83B-4ACD-B3D1-DB2DC0256418}" presName="connTx" presStyleLbl="parChTrans1D2" presStyleIdx="0" presStyleCnt="5"/>
      <dgm:spPr/>
    </dgm:pt>
    <dgm:pt modelId="{4A6B7E90-8AC3-4B98-9140-138489936F55}" type="pres">
      <dgm:prSet presAssocID="{1595293A-209A-4097-976B-6693FF99DB62}" presName="node" presStyleLbl="node1" presStyleIdx="0" presStyleCnt="5">
        <dgm:presLayoutVars>
          <dgm:bulletEnabled val="1"/>
        </dgm:presLayoutVars>
      </dgm:prSet>
      <dgm:spPr/>
    </dgm:pt>
    <dgm:pt modelId="{5713D151-711A-492B-8F34-F351959C1BF8}" type="pres">
      <dgm:prSet presAssocID="{F31EAF29-5E08-4603-ABC7-D380AEF7EB69}" presName="Name9" presStyleLbl="parChTrans1D2" presStyleIdx="1" presStyleCnt="5"/>
      <dgm:spPr/>
    </dgm:pt>
    <dgm:pt modelId="{E952287A-32B1-458F-ACD5-F8A00ED9929B}" type="pres">
      <dgm:prSet presAssocID="{F31EAF29-5E08-4603-ABC7-D380AEF7EB69}" presName="connTx" presStyleLbl="parChTrans1D2" presStyleIdx="1" presStyleCnt="5"/>
      <dgm:spPr/>
    </dgm:pt>
    <dgm:pt modelId="{EF9239C0-52DD-4A8F-9126-9D88ABC115BF}" type="pres">
      <dgm:prSet presAssocID="{A16F76E1-BC21-4D95-B4CA-E73E3C45E8EA}" presName="node" presStyleLbl="node1" presStyleIdx="1" presStyleCnt="5">
        <dgm:presLayoutVars>
          <dgm:bulletEnabled val="1"/>
        </dgm:presLayoutVars>
      </dgm:prSet>
      <dgm:spPr/>
    </dgm:pt>
    <dgm:pt modelId="{7E9970E3-B274-4883-AE89-EFDE37941FD1}" type="pres">
      <dgm:prSet presAssocID="{B0AA4896-D283-407F-8858-D07133DDA5FF}" presName="Name9" presStyleLbl="parChTrans1D2" presStyleIdx="2" presStyleCnt="5"/>
      <dgm:spPr/>
    </dgm:pt>
    <dgm:pt modelId="{56D92DE3-276D-4001-8E35-16E984685CD7}" type="pres">
      <dgm:prSet presAssocID="{B0AA4896-D283-407F-8858-D07133DDA5FF}" presName="connTx" presStyleLbl="parChTrans1D2" presStyleIdx="2" presStyleCnt="5"/>
      <dgm:spPr/>
    </dgm:pt>
    <dgm:pt modelId="{F21A076B-3310-4DA4-8F04-9CDAEAEE4ECA}" type="pres">
      <dgm:prSet presAssocID="{50429E6D-FC52-4A8D-8272-C66C3D13805F}" presName="node" presStyleLbl="node1" presStyleIdx="2" presStyleCnt="5">
        <dgm:presLayoutVars>
          <dgm:bulletEnabled val="1"/>
        </dgm:presLayoutVars>
      </dgm:prSet>
      <dgm:spPr/>
    </dgm:pt>
    <dgm:pt modelId="{C693EFB1-C0C8-45FB-B78D-EB1B310F389A}" type="pres">
      <dgm:prSet presAssocID="{C863D21B-09B4-425B-9843-0598C21E709B}" presName="Name9" presStyleLbl="parChTrans1D2" presStyleIdx="3" presStyleCnt="5"/>
      <dgm:spPr/>
    </dgm:pt>
    <dgm:pt modelId="{C3A19B57-B2F8-440C-A935-3DDB4CBE51E4}" type="pres">
      <dgm:prSet presAssocID="{C863D21B-09B4-425B-9843-0598C21E709B}" presName="connTx" presStyleLbl="parChTrans1D2" presStyleIdx="3" presStyleCnt="5"/>
      <dgm:spPr/>
    </dgm:pt>
    <dgm:pt modelId="{978A2514-DD44-43EB-A32A-38D06F1362C0}" type="pres">
      <dgm:prSet presAssocID="{F8A0B812-4557-467A-86DA-9DEDAA92A82D}" presName="node" presStyleLbl="node1" presStyleIdx="3" presStyleCnt="5">
        <dgm:presLayoutVars>
          <dgm:bulletEnabled val="1"/>
        </dgm:presLayoutVars>
      </dgm:prSet>
      <dgm:spPr/>
    </dgm:pt>
    <dgm:pt modelId="{4E488E69-74B4-4D71-A942-AA2D7AADDBE4}" type="pres">
      <dgm:prSet presAssocID="{E997E861-5633-45C2-9031-EBA7BEECF683}" presName="Name9" presStyleLbl="parChTrans1D2" presStyleIdx="4" presStyleCnt="5"/>
      <dgm:spPr/>
    </dgm:pt>
    <dgm:pt modelId="{4283447B-A7FC-4C9B-AC94-E77C443D43E3}" type="pres">
      <dgm:prSet presAssocID="{E997E861-5633-45C2-9031-EBA7BEECF683}" presName="connTx" presStyleLbl="parChTrans1D2" presStyleIdx="4" presStyleCnt="5"/>
      <dgm:spPr/>
    </dgm:pt>
    <dgm:pt modelId="{D92ECC8D-DD56-4AB4-B1C2-E9ADB0E4FC7F}" type="pres">
      <dgm:prSet presAssocID="{47697AE2-66E6-4EF6-8703-69D75113D27E}" presName="node" presStyleLbl="node1" presStyleIdx="4" presStyleCnt="5">
        <dgm:presLayoutVars>
          <dgm:bulletEnabled val="1"/>
        </dgm:presLayoutVars>
      </dgm:prSet>
      <dgm:spPr/>
    </dgm:pt>
  </dgm:ptLst>
  <dgm:cxnLst>
    <dgm:cxn modelId="{F1CFC708-32BC-406D-82BB-44DF727FE60E}" srcId="{9D5EBEA3-E603-4C5C-B32E-BC4E4C8DA825}" destId="{47697AE2-66E6-4EF6-8703-69D75113D27E}" srcOrd="4" destOrd="0" parTransId="{E997E861-5633-45C2-9031-EBA7BEECF683}" sibTransId="{D5141424-F546-41A0-B71D-23DC22A17318}"/>
    <dgm:cxn modelId="{ADE57A18-6D08-4B3F-9E81-D84AA63B597A}" type="presOf" srcId="{A16F76E1-BC21-4D95-B4CA-E73E3C45E8EA}" destId="{EF9239C0-52DD-4A8F-9126-9D88ABC115BF}" srcOrd="0" destOrd="0" presId="urn:microsoft.com/office/officeart/2005/8/layout/radial1"/>
    <dgm:cxn modelId="{13A7BC1B-9D19-4BC1-ACEC-4EA0CA63B94E}" srcId="{9D5EBEA3-E603-4C5C-B32E-BC4E4C8DA825}" destId="{50429E6D-FC52-4A8D-8272-C66C3D13805F}" srcOrd="2" destOrd="0" parTransId="{B0AA4896-D283-407F-8858-D07133DDA5FF}" sibTransId="{409586DF-EA94-463F-959E-23D7EC4D13B3}"/>
    <dgm:cxn modelId="{1B540E1D-0760-4F06-9E5E-F30DE12F9371}" type="presOf" srcId="{50429E6D-FC52-4A8D-8272-C66C3D13805F}" destId="{F21A076B-3310-4DA4-8F04-9CDAEAEE4ECA}" srcOrd="0" destOrd="0" presId="urn:microsoft.com/office/officeart/2005/8/layout/radial1"/>
    <dgm:cxn modelId="{B34F221F-080B-440D-B072-92126AC5A4B2}" type="presOf" srcId="{C863D21B-09B4-425B-9843-0598C21E709B}" destId="{C3A19B57-B2F8-440C-A935-3DDB4CBE51E4}" srcOrd="1" destOrd="0" presId="urn:microsoft.com/office/officeart/2005/8/layout/radial1"/>
    <dgm:cxn modelId="{35F2C41F-F313-4D84-AB0B-A47452F04F89}" type="presOf" srcId="{B0AA4896-D283-407F-8858-D07133DDA5FF}" destId="{7E9970E3-B274-4883-AE89-EFDE37941FD1}" srcOrd="0" destOrd="0" presId="urn:microsoft.com/office/officeart/2005/8/layout/radial1"/>
    <dgm:cxn modelId="{78C29B24-6989-4129-986C-AF4D98857260}" type="presOf" srcId="{B0AA4896-D283-407F-8858-D07133DDA5FF}" destId="{56D92DE3-276D-4001-8E35-16E984685CD7}" srcOrd="1" destOrd="0" presId="urn:microsoft.com/office/officeart/2005/8/layout/radial1"/>
    <dgm:cxn modelId="{0FBCA231-1CBC-4A1F-AFFC-F7502B975FAE}" type="presOf" srcId="{C863D21B-09B4-425B-9843-0598C21E709B}" destId="{C693EFB1-C0C8-45FB-B78D-EB1B310F389A}" srcOrd="0" destOrd="0" presId="urn:microsoft.com/office/officeart/2005/8/layout/radial1"/>
    <dgm:cxn modelId="{C223CB5B-9574-44D4-98A4-11D3682BCF5C}" type="presOf" srcId="{67D1C93A-B83B-4ACD-B3D1-DB2DC0256418}" destId="{AEA16631-8727-43EF-91A6-03A92BDE1303}" srcOrd="0" destOrd="0" presId="urn:microsoft.com/office/officeart/2005/8/layout/radial1"/>
    <dgm:cxn modelId="{7C2B115F-ADDA-4E29-B5E0-F399ED92B198}" type="presOf" srcId="{1595293A-209A-4097-976B-6693FF99DB62}" destId="{4A6B7E90-8AC3-4B98-9140-138489936F55}" srcOrd="0" destOrd="0" presId="urn:microsoft.com/office/officeart/2005/8/layout/radial1"/>
    <dgm:cxn modelId="{462E6368-B210-45E2-BDA4-2C915840B3D9}" type="presOf" srcId="{67D1C93A-B83B-4ACD-B3D1-DB2DC0256418}" destId="{257761EF-D451-4F70-A19B-70B4066F2218}" srcOrd="1" destOrd="0" presId="urn:microsoft.com/office/officeart/2005/8/layout/radial1"/>
    <dgm:cxn modelId="{28C22557-48F0-4AA7-BDA7-0C7B52A11C89}" type="presOf" srcId="{9D5EBEA3-E603-4C5C-B32E-BC4E4C8DA825}" destId="{9F011C58-4A4D-460B-A204-BB981EF4462D}" srcOrd="0" destOrd="0" presId="urn:microsoft.com/office/officeart/2005/8/layout/radial1"/>
    <dgm:cxn modelId="{09BBB959-FF43-4B9C-977F-647ABAD8A3AC}" type="presOf" srcId="{47697AE2-66E6-4EF6-8703-69D75113D27E}" destId="{D92ECC8D-DD56-4AB4-B1C2-E9ADB0E4FC7F}" srcOrd="0" destOrd="0" presId="urn:microsoft.com/office/officeart/2005/8/layout/radial1"/>
    <dgm:cxn modelId="{8AB0037D-9136-43B6-8988-F6FAB61860E3}" srcId="{152AEE01-E777-497C-B67D-644493A767E9}" destId="{9D5EBEA3-E603-4C5C-B32E-BC4E4C8DA825}" srcOrd="0" destOrd="0" parTransId="{0C574106-B0BB-4B1C-B3D1-4392B380442E}" sibTransId="{E43D4361-1A17-4C9A-B5A1-F5311BE8E4A9}"/>
    <dgm:cxn modelId="{7C90EB93-9F8E-4D6F-889A-EC62014B46C0}" srcId="{9D5EBEA3-E603-4C5C-B32E-BC4E4C8DA825}" destId="{1595293A-209A-4097-976B-6693FF99DB62}" srcOrd="0" destOrd="0" parTransId="{67D1C93A-B83B-4ACD-B3D1-DB2DC0256418}" sibTransId="{FAD13862-D9E0-4CEE-8CD2-CEB06FB8D2B7}"/>
    <dgm:cxn modelId="{A86FFB9C-0983-42BA-9FEF-670FAF8DD6C0}" srcId="{9D5EBEA3-E603-4C5C-B32E-BC4E4C8DA825}" destId="{F8A0B812-4557-467A-86DA-9DEDAA92A82D}" srcOrd="3" destOrd="0" parTransId="{C863D21B-09B4-425B-9843-0598C21E709B}" sibTransId="{C13989A9-7F56-409C-88FC-FEBFBFB14770}"/>
    <dgm:cxn modelId="{C5168CA7-DF08-4709-B9CD-78A938B4B8DC}" type="presOf" srcId="{F8A0B812-4557-467A-86DA-9DEDAA92A82D}" destId="{978A2514-DD44-43EB-A32A-38D06F1362C0}" srcOrd="0" destOrd="0" presId="urn:microsoft.com/office/officeart/2005/8/layout/radial1"/>
    <dgm:cxn modelId="{4190E4A9-EAE4-4155-B6FA-864E03FC1B80}" type="presOf" srcId="{E997E861-5633-45C2-9031-EBA7BEECF683}" destId="{4283447B-A7FC-4C9B-AC94-E77C443D43E3}" srcOrd="1" destOrd="0" presId="urn:microsoft.com/office/officeart/2005/8/layout/radial1"/>
    <dgm:cxn modelId="{0981FCB3-71E0-4BBE-8CE9-B75B3864F6E6}" type="presOf" srcId="{E997E861-5633-45C2-9031-EBA7BEECF683}" destId="{4E488E69-74B4-4D71-A942-AA2D7AADDBE4}" srcOrd="0" destOrd="0" presId="urn:microsoft.com/office/officeart/2005/8/layout/radial1"/>
    <dgm:cxn modelId="{1677B3B4-11CE-4104-B3CD-4B42838A144F}" srcId="{9D5EBEA3-E603-4C5C-B32E-BC4E4C8DA825}" destId="{A16F76E1-BC21-4D95-B4CA-E73E3C45E8EA}" srcOrd="1" destOrd="0" parTransId="{F31EAF29-5E08-4603-ABC7-D380AEF7EB69}" sibTransId="{CF59FE5F-1F3D-482C-883A-20C574E4F969}"/>
    <dgm:cxn modelId="{F98529BB-D489-4700-B4C4-E598CC186A7D}" type="presOf" srcId="{152AEE01-E777-497C-B67D-644493A767E9}" destId="{1FDE9EB9-8E55-4220-9744-AB86BB50A753}" srcOrd="0" destOrd="0" presId="urn:microsoft.com/office/officeart/2005/8/layout/radial1"/>
    <dgm:cxn modelId="{415C0CEF-4C7F-43C9-8CFA-428F116D3844}" type="presOf" srcId="{F31EAF29-5E08-4603-ABC7-D380AEF7EB69}" destId="{5713D151-711A-492B-8F34-F351959C1BF8}" srcOrd="0" destOrd="0" presId="urn:microsoft.com/office/officeart/2005/8/layout/radial1"/>
    <dgm:cxn modelId="{33FFE9FE-C014-43A9-B6C9-249FB475C165}" type="presOf" srcId="{F31EAF29-5E08-4603-ABC7-D380AEF7EB69}" destId="{E952287A-32B1-458F-ACD5-F8A00ED9929B}" srcOrd="1" destOrd="0" presId="urn:microsoft.com/office/officeart/2005/8/layout/radial1"/>
    <dgm:cxn modelId="{0264D745-3E80-45D6-9CB7-F11AD4A309EE}" type="presParOf" srcId="{1FDE9EB9-8E55-4220-9744-AB86BB50A753}" destId="{9F011C58-4A4D-460B-A204-BB981EF4462D}" srcOrd="0" destOrd="0" presId="urn:microsoft.com/office/officeart/2005/8/layout/radial1"/>
    <dgm:cxn modelId="{9D26737D-073E-46A2-807E-9BC05A247949}" type="presParOf" srcId="{1FDE9EB9-8E55-4220-9744-AB86BB50A753}" destId="{AEA16631-8727-43EF-91A6-03A92BDE1303}" srcOrd="1" destOrd="0" presId="urn:microsoft.com/office/officeart/2005/8/layout/radial1"/>
    <dgm:cxn modelId="{0024BCF8-AE9E-4E4D-BA48-244C22252861}" type="presParOf" srcId="{AEA16631-8727-43EF-91A6-03A92BDE1303}" destId="{257761EF-D451-4F70-A19B-70B4066F2218}" srcOrd="0" destOrd="0" presId="urn:microsoft.com/office/officeart/2005/8/layout/radial1"/>
    <dgm:cxn modelId="{C8D4644F-D5AF-47F9-B5B2-7FC744227056}" type="presParOf" srcId="{1FDE9EB9-8E55-4220-9744-AB86BB50A753}" destId="{4A6B7E90-8AC3-4B98-9140-138489936F55}" srcOrd="2" destOrd="0" presId="urn:microsoft.com/office/officeart/2005/8/layout/radial1"/>
    <dgm:cxn modelId="{0B6735EE-925B-4292-8F98-7AE1F68AAD11}" type="presParOf" srcId="{1FDE9EB9-8E55-4220-9744-AB86BB50A753}" destId="{5713D151-711A-492B-8F34-F351959C1BF8}" srcOrd="3" destOrd="0" presId="urn:microsoft.com/office/officeart/2005/8/layout/radial1"/>
    <dgm:cxn modelId="{7DA9F99A-FAD1-4542-8F56-E30389710DC4}" type="presParOf" srcId="{5713D151-711A-492B-8F34-F351959C1BF8}" destId="{E952287A-32B1-458F-ACD5-F8A00ED9929B}" srcOrd="0" destOrd="0" presId="urn:microsoft.com/office/officeart/2005/8/layout/radial1"/>
    <dgm:cxn modelId="{AAD8E20F-AEF8-4725-A42E-D38924DAE32E}" type="presParOf" srcId="{1FDE9EB9-8E55-4220-9744-AB86BB50A753}" destId="{EF9239C0-52DD-4A8F-9126-9D88ABC115BF}" srcOrd="4" destOrd="0" presId="urn:microsoft.com/office/officeart/2005/8/layout/radial1"/>
    <dgm:cxn modelId="{D7F6FF29-D3EC-475B-900B-2AC49676DB65}" type="presParOf" srcId="{1FDE9EB9-8E55-4220-9744-AB86BB50A753}" destId="{7E9970E3-B274-4883-AE89-EFDE37941FD1}" srcOrd="5" destOrd="0" presId="urn:microsoft.com/office/officeart/2005/8/layout/radial1"/>
    <dgm:cxn modelId="{01AC6595-E71B-40EB-9A5B-39F9C839C611}" type="presParOf" srcId="{7E9970E3-B274-4883-AE89-EFDE37941FD1}" destId="{56D92DE3-276D-4001-8E35-16E984685CD7}" srcOrd="0" destOrd="0" presId="urn:microsoft.com/office/officeart/2005/8/layout/radial1"/>
    <dgm:cxn modelId="{98514052-3C05-454E-A10E-EB7E6EBCCA14}" type="presParOf" srcId="{1FDE9EB9-8E55-4220-9744-AB86BB50A753}" destId="{F21A076B-3310-4DA4-8F04-9CDAEAEE4ECA}" srcOrd="6" destOrd="0" presId="urn:microsoft.com/office/officeart/2005/8/layout/radial1"/>
    <dgm:cxn modelId="{46182F7E-2658-42C8-882E-908253684173}" type="presParOf" srcId="{1FDE9EB9-8E55-4220-9744-AB86BB50A753}" destId="{C693EFB1-C0C8-45FB-B78D-EB1B310F389A}" srcOrd="7" destOrd="0" presId="urn:microsoft.com/office/officeart/2005/8/layout/radial1"/>
    <dgm:cxn modelId="{CE7AAEEA-0D1F-469C-B974-9443919BF8D2}" type="presParOf" srcId="{C693EFB1-C0C8-45FB-B78D-EB1B310F389A}" destId="{C3A19B57-B2F8-440C-A935-3DDB4CBE51E4}" srcOrd="0" destOrd="0" presId="urn:microsoft.com/office/officeart/2005/8/layout/radial1"/>
    <dgm:cxn modelId="{BCD18895-FCBE-4F58-A305-F7424D8A9580}" type="presParOf" srcId="{1FDE9EB9-8E55-4220-9744-AB86BB50A753}" destId="{978A2514-DD44-43EB-A32A-38D06F1362C0}" srcOrd="8" destOrd="0" presId="urn:microsoft.com/office/officeart/2005/8/layout/radial1"/>
    <dgm:cxn modelId="{85055DB1-0409-4600-B85E-14B5EC788EE0}" type="presParOf" srcId="{1FDE9EB9-8E55-4220-9744-AB86BB50A753}" destId="{4E488E69-74B4-4D71-A942-AA2D7AADDBE4}" srcOrd="9" destOrd="0" presId="urn:microsoft.com/office/officeart/2005/8/layout/radial1"/>
    <dgm:cxn modelId="{74D29E64-694B-4368-9A46-2DA0CB38CE58}" type="presParOf" srcId="{4E488E69-74B4-4D71-A942-AA2D7AADDBE4}" destId="{4283447B-A7FC-4C9B-AC94-E77C443D43E3}" srcOrd="0" destOrd="0" presId="urn:microsoft.com/office/officeart/2005/8/layout/radial1"/>
    <dgm:cxn modelId="{00B4E1F1-4D7C-4BBE-A448-B33F51C5F99A}" type="presParOf" srcId="{1FDE9EB9-8E55-4220-9744-AB86BB50A753}" destId="{D92ECC8D-DD56-4AB4-B1C2-E9ADB0E4FC7F}"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8D545-F229-4FA2-AEE5-50477288084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430A810-EC4A-4163-BB99-1CE7959F60CE}">
      <dgm:prSet/>
      <dgm:spPr/>
      <dgm:t>
        <a:bodyPr/>
        <a:lstStyle/>
        <a:p>
          <a:r>
            <a:rPr lang="en-IN"/>
            <a:t>A Self service BI tool</a:t>
          </a:r>
          <a:endParaRPr lang="en-US"/>
        </a:p>
      </dgm:t>
    </dgm:pt>
    <dgm:pt modelId="{9351D1DA-1B0C-48BB-B930-B35C9D46E662}" type="parTrans" cxnId="{D4FE0089-6B1A-4468-88DD-3C8DE5E097E6}">
      <dgm:prSet/>
      <dgm:spPr/>
      <dgm:t>
        <a:bodyPr/>
        <a:lstStyle/>
        <a:p>
          <a:endParaRPr lang="en-US"/>
        </a:p>
      </dgm:t>
    </dgm:pt>
    <dgm:pt modelId="{350F7812-E89C-4ADF-B11F-876410B92CEE}" type="sibTrans" cxnId="{D4FE0089-6B1A-4468-88DD-3C8DE5E097E6}">
      <dgm:prSet/>
      <dgm:spPr/>
      <dgm:t>
        <a:bodyPr/>
        <a:lstStyle/>
        <a:p>
          <a:endParaRPr lang="en-US"/>
        </a:p>
      </dgm:t>
    </dgm:pt>
    <dgm:pt modelId="{00C49472-0C18-4C5A-818D-A219C139C6B5}">
      <dgm:prSet/>
      <dgm:spPr/>
      <dgm:t>
        <a:bodyPr/>
        <a:lstStyle/>
        <a:p>
          <a:r>
            <a:rPr lang="en-IN"/>
            <a:t>Accessible via Web, Desktop, Mobile</a:t>
          </a:r>
          <a:endParaRPr lang="en-US"/>
        </a:p>
      </dgm:t>
    </dgm:pt>
    <dgm:pt modelId="{8EB326D0-FA43-4346-A004-88EFE1FA504D}" type="parTrans" cxnId="{E49E8E1B-9219-47A8-978C-C5F00A89A2AD}">
      <dgm:prSet/>
      <dgm:spPr/>
      <dgm:t>
        <a:bodyPr/>
        <a:lstStyle/>
        <a:p>
          <a:endParaRPr lang="en-US"/>
        </a:p>
      </dgm:t>
    </dgm:pt>
    <dgm:pt modelId="{97F3C745-4449-4E9D-A30A-99A681610FAD}" type="sibTrans" cxnId="{E49E8E1B-9219-47A8-978C-C5F00A89A2AD}">
      <dgm:prSet/>
      <dgm:spPr/>
      <dgm:t>
        <a:bodyPr/>
        <a:lstStyle/>
        <a:p>
          <a:endParaRPr lang="en-US"/>
        </a:p>
      </dgm:t>
    </dgm:pt>
    <dgm:pt modelId="{2F48BF98-68A7-4E58-B230-7913DCC51862}">
      <dgm:prSet/>
      <dgm:spPr/>
      <dgm:t>
        <a:bodyPr/>
        <a:lstStyle/>
        <a:p>
          <a:r>
            <a:rPr lang="en-IN"/>
            <a:t>Realtime dashboard updates</a:t>
          </a:r>
          <a:endParaRPr lang="en-US"/>
        </a:p>
      </dgm:t>
    </dgm:pt>
    <dgm:pt modelId="{9FD12C33-9D83-45BD-83F5-9E3EE36C275E}" type="parTrans" cxnId="{5A5182F5-7C78-42F0-BFA1-1B85FD0A500E}">
      <dgm:prSet/>
      <dgm:spPr/>
      <dgm:t>
        <a:bodyPr/>
        <a:lstStyle/>
        <a:p>
          <a:endParaRPr lang="en-US"/>
        </a:p>
      </dgm:t>
    </dgm:pt>
    <dgm:pt modelId="{E89F75E1-B790-4466-8FCE-0B89DF636EC8}" type="sibTrans" cxnId="{5A5182F5-7C78-42F0-BFA1-1B85FD0A500E}">
      <dgm:prSet/>
      <dgm:spPr/>
      <dgm:t>
        <a:bodyPr/>
        <a:lstStyle/>
        <a:p>
          <a:endParaRPr lang="en-US"/>
        </a:p>
      </dgm:t>
    </dgm:pt>
    <dgm:pt modelId="{A07030E1-0D2F-41C0-9B6E-9BE05883EE51}">
      <dgm:prSet/>
      <dgm:spPr/>
      <dgm:t>
        <a:bodyPr/>
        <a:lstStyle/>
        <a:p>
          <a:r>
            <a:rPr lang="en-IN"/>
            <a:t>Collaboration across your organization </a:t>
          </a:r>
          <a:endParaRPr lang="en-US"/>
        </a:p>
      </dgm:t>
    </dgm:pt>
    <dgm:pt modelId="{CB96F270-A3F6-4E53-B9ED-9B748586B284}" type="parTrans" cxnId="{26D29D8A-AE87-4540-A4BE-69025A877508}">
      <dgm:prSet/>
      <dgm:spPr/>
      <dgm:t>
        <a:bodyPr/>
        <a:lstStyle/>
        <a:p>
          <a:endParaRPr lang="en-US"/>
        </a:p>
      </dgm:t>
    </dgm:pt>
    <dgm:pt modelId="{3BC7FA9B-BC0F-421B-9059-5913859BBFFA}" type="sibTrans" cxnId="{26D29D8A-AE87-4540-A4BE-69025A877508}">
      <dgm:prSet/>
      <dgm:spPr/>
      <dgm:t>
        <a:bodyPr/>
        <a:lstStyle/>
        <a:p>
          <a:endParaRPr lang="en-US"/>
        </a:p>
      </dgm:t>
    </dgm:pt>
    <dgm:pt modelId="{5DF758F5-6F6F-437F-89E9-CDC5427E94DD}">
      <dgm:prSet/>
      <dgm:spPr/>
      <dgm:t>
        <a:bodyPr/>
        <a:lstStyle/>
        <a:p>
          <a:r>
            <a:rPr lang="en-IN"/>
            <a:t>Anyone can use </a:t>
          </a:r>
          <a:endParaRPr lang="en-US"/>
        </a:p>
      </dgm:t>
    </dgm:pt>
    <dgm:pt modelId="{3A6EC2E3-F31E-4367-8AA2-E946E44336C7}" type="parTrans" cxnId="{D01C39B4-C72D-43E7-81AC-F5B292D5AF3D}">
      <dgm:prSet/>
      <dgm:spPr/>
      <dgm:t>
        <a:bodyPr/>
        <a:lstStyle/>
        <a:p>
          <a:endParaRPr lang="en-US"/>
        </a:p>
      </dgm:t>
    </dgm:pt>
    <dgm:pt modelId="{120C1C65-A3F9-4589-9983-A6D6B9637890}" type="sibTrans" cxnId="{D01C39B4-C72D-43E7-81AC-F5B292D5AF3D}">
      <dgm:prSet/>
      <dgm:spPr/>
      <dgm:t>
        <a:bodyPr/>
        <a:lstStyle/>
        <a:p>
          <a:endParaRPr lang="en-US"/>
        </a:p>
      </dgm:t>
    </dgm:pt>
    <dgm:pt modelId="{65ABD448-5912-4468-AA05-E8430C72EC18}">
      <dgm:prSet/>
      <dgm:spPr/>
      <dgm:t>
        <a:bodyPr/>
        <a:lstStyle/>
        <a:p>
          <a:r>
            <a:rPr lang="en-IN"/>
            <a:t>Intuitive data exploration using Natural Language Query</a:t>
          </a:r>
          <a:endParaRPr lang="en-US"/>
        </a:p>
      </dgm:t>
    </dgm:pt>
    <dgm:pt modelId="{8D8A465B-96F2-4515-9DE6-D4CCE6DF3AA8}" type="parTrans" cxnId="{759DF867-1033-4EDB-8980-47C4521DCAA2}">
      <dgm:prSet/>
      <dgm:spPr/>
      <dgm:t>
        <a:bodyPr/>
        <a:lstStyle/>
        <a:p>
          <a:endParaRPr lang="en-US"/>
        </a:p>
      </dgm:t>
    </dgm:pt>
    <dgm:pt modelId="{67EA710B-317F-473D-A95E-2236FDE79A9A}" type="sibTrans" cxnId="{759DF867-1033-4EDB-8980-47C4521DCAA2}">
      <dgm:prSet/>
      <dgm:spPr/>
      <dgm:t>
        <a:bodyPr/>
        <a:lstStyle/>
        <a:p>
          <a:endParaRPr lang="en-US"/>
        </a:p>
      </dgm:t>
    </dgm:pt>
    <dgm:pt modelId="{253EECF2-2A3F-49E9-942B-0DBD399DC9BD}">
      <dgm:prSet/>
      <dgm:spPr/>
      <dgm:t>
        <a:bodyPr/>
        <a:lstStyle/>
        <a:p>
          <a:r>
            <a:rPr lang="en-IN"/>
            <a:t>Fast development , hybrid configuration ,secure</a:t>
          </a:r>
          <a:endParaRPr lang="en-US"/>
        </a:p>
      </dgm:t>
    </dgm:pt>
    <dgm:pt modelId="{55824E4B-D6B4-44E6-82AA-F43A936BF4EE}" type="parTrans" cxnId="{98F1F105-2279-4C90-A36B-9E3E5B673E8F}">
      <dgm:prSet/>
      <dgm:spPr/>
      <dgm:t>
        <a:bodyPr/>
        <a:lstStyle/>
        <a:p>
          <a:endParaRPr lang="en-US"/>
        </a:p>
      </dgm:t>
    </dgm:pt>
    <dgm:pt modelId="{607505D9-66C4-4895-BBFA-1E6690734051}" type="sibTrans" cxnId="{98F1F105-2279-4C90-A36B-9E3E5B673E8F}">
      <dgm:prSet/>
      <dgm:spPr/>
      <dgm:t>
        <a:bodyPr/>
        <a:lstStyle/>
        <a:p>
          <a:endParaRPr lang="en-US"/>
        </a:p>
      </dgm:t>
    </dgm:pt>
    <dgm:pt modelId="{737B6849-23FB-43F7-8F26-AD19F60C0369}" type="pres">
      <dgm:prSet presAssocID="{1108D545-F229-4FA2-AEE5-504772880844}" presName="root" presStyleCnt="0">
        <dgm:presLayoutVars>
          <dgm:dir/>
          <dgm:resizeHandles val="exact"/>
        </dgm:presLayoutVars>
      </dgm:prSet>
      <dgm:spPr/>
    </dgm:pt>
    <dgm:pt modelId="{833F9B68-4427-4754-977B-12776EC711DD}" type="pres">
      <dgm:prSet presAssocID="{1108D545-F229-4FA2-AEE5-504772880844}" presName="container" presStyleCnt="0">
        <dgm:presLayoutVars>
          <dgm:dir/>
          <dgm:resizeHandles val="exact"/>
        </dgm:presLayoutVars>
      </dgm:prSet>
      <dgm:spPr/>
    </dgm:pt>
    <dgm:pt modelId="{9C4DCAE0-87CF-4EFE-90FB-D5687B05A358}" type="pres">
      <dgm:prSet presAssocID="{3430A810-EC4A-4163-BB99-1CE7959F60CE}" presName="compNode" presStyleCnt="0"/>
      <dgm:spPr/>
    </dgm:pt>
    <dgm:pt modelId="{7067D61A-D6AF-4948-BD71-798C562891A6}" type="pres">
      <dgm:prSet presAssocID="{3430A810-EC4A-4163-BB99-1CE7959F60CE}" presName="iconBgRect" presStyleLbl="bgShp" presStyleIdx="0" presStyleCnt="7"/>
      <dgm:spPr/>
    </dgm:pt>
    <dgm:pt modelId="{01C9C5D1-BF6D-4704-B0CE-4059D3DD8D6F}" type="pres">
      <dgm:prSet presAssocID="{3430A810-EC4A-4163-BB99-1CE7959F60C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5233C444-2552-4B84-99FD-DCF7F8531256}" type="pres">
      <dgm:prSet presAssocID="{3430A810-EC4A-4163-BB99-1CE7959F60CE}" presName="spaceRect" presStyleCnt="0"/>
      <dgm:spPr/>
    </dgm:pt>
    <dgm:pt modelId="{C8367216-EA9D-41E9-888F-535AD8A60012}" type="pres">
      <dgm:prSet presAssocID="{3430A810-EC4A-4163-BB99-1CE7959F60CE}" presName="textRect" presStyleLbl="revTx" presStyleIdx="0" presStyleCnt="7">
        <dgm:presLayoutVars>
          <dgm:chMax val="1"/>
          <dgm:chPref val="1"/>
        </dgm:presLayoutVars>
      </dgm:prSet>
      <dgm:spPr/>
    </dgm:pt>
    <dgm:pt modelId="{B6B7EF41-C326-4E7E-8BA8-FDA9C8394A20}" type="pres">
      <dgm:prSet presAssocID="{350F7812-E89C-4ADF-B11F-876410B92CEE}" presName="sibTrans" presStyleLbl="sibTrans2D1" presStyleIdx="0" presStyleCnt="0"/>
      <dgm:spPr/>
    </dgm:pt>
    <dgm:pt modelId="{EDBEB2D1-0504-4830-8D7C-4B2312D6D63B}" type="pres">
      <dgm:prSet presAssocID="{00C49472-0C18-4C5A-818D-A219C139C6B5}" presName="compNode" presStyleCnt="0"/>
      <dgm:spPr/>
    </dgm:pt>
    <dgm:pt modelId="{626C66DE-0A96-494F-B16C-28BF05448D22}" type="pres">
      <dgm:prSet presAssocID="{00C49472-0C18-4C5A-818D-A219C139C6B5}" presName="iconBgRect" presStyleLbl="bgShp" presStyleIdx="1" presStyleCnt="7"/>
      <dgm:spPr/>
    </dgm:pt>
    <dgm:pt modelId="{B78732DB-4BC7-41D7-8E88-967AD79FC343}" type="pres">
      <dgm:prSet presAssocID="{00C49472-0C18-4C5A-818D-A219C139C6B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38122EA-87BE-4F01-8ACA-7D71A8FAE6BD}" type="pres">
      <dgm:prSet presAssocID="{00C49472-0C18-4C5A-818D-A219C139C6B5}" presName="spaceRect" presStyleCnt="0"/>
      <dgm:spPr/>
    </dgm:pt>
    <dgm:pt modelId="{B752CCC2-D316-460B-892B-5E532399BC32}" type="pres">
      <dgm:prSet presAssocID="{00C49472-0C18-4C5A-818D-A219C139C6B5}" presName="textRect" presStyleLbl="revTx" presStyleIdx="1" presStyleCnt="7">
        <dgm:presLayoutVars>
          <dgm:chMax val="1"/>
          <dgm:chPref val="1"/>
        </dgm:presLayoutVars>
      </dgm:prSet>
      <dgm:spPr/>
    </dgm:pt>
    <dgm:pt modelId="{B2F4CD29-CB10-4D96-82F8-8D02A1318D74}" type="pres">
      <dgm:prSet presAssocID="{97F3C745-4449-4E9D-A30A-99A681610FAD}" presName="sibTrans" presStyleLbl="sibTrans2D1" presStyleIdx="0" presStyleCnt="0"/>
      <dgm:spPr/>
    </dgm:pt>
    <dgm:pt modelId="{37049B5E-99DC-4841-80A6-175EAA7BEB10}" type="pres">
      <dgm:prSet presAssocID="{2F48BF98-68A7-4E58-B230-7913DCC51862}" presName="compNode" presStyleCnt="0"/>
      <dgm:spPr/>
    </dgm:pt>
    <dgm:pt modelId="{BA7545F4-3FB4-4353-8913-C2CA6D77E59D}" type="pres">
      <dgm:prSet presAssocID="{2F48BF98-68A7-4E58-B230-7913DCC51862}" presName="iconBgRect" presStyleLbl="bgShp" presStyleIdx="2" presStyleCnt="7"/>
      <dgm:spPr/>
    </dgm:pt>
    <dgm:pt modelId="{E23520AE-B72D-46C5-AE6B-35D7D0413C61}" type="pres">
      <dgm:prSet presAssocID="{2F48BF98-68A7-4E58-B230-7913DCC5186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CEEB98B1-7610-4229-A0BF-531C1C0DCE58}" type="pres">
      <dgm:prSet presAssocID="{2F48BF98-68A7-4E58-B230-7913DCC51862}" presName="spaceRect" presStyleCnt="0"/>
      <dgm:spPr/>
    </dgm:pt>
    <dgm:pt modelId="{F194EFC0-F856-44AE-A757-74F0FC1CBFB7}" type="pres">
      <dgm:prSet presAssocID="{2F48BF98-68A7-4E58-B230-7913DCC51862}" presName="textRect" presStyleLbl="revTx" presStyleIdx="2" presStyleCnt="7">
        <dgm:presLayoutVars>
          <dgm:chMax val="1"/>
          <dgm:chPref val="1"/>
        </dgm:presLayoutVars>
      </dgm:prSet>
      <dgm:spPr/>
    </dgm:pt>
    <dgm:pt modelId="{79D9BC18-91F0-4CCB-9833-0DD26A3BF962}" type="pres">
      <dgm:prSet presAssocID="{E89F75E1-B790-4466-8FCE-0B89DF636EC8}" presName="sibTrans" presStyleLbl="sibTrans2D1" presStyleIdx="0" presStyleCnt="0"/>
      <dgm:spPr/>
    </dgm:pt>
    <dgm:pt modelId="{F1E30EA0-C56F-4051-80D1-5D136BD9B7E2}" type="pres">
      <dgm:prSet presAssocID="{A07030E1-0D2F-41C0-9B6E-9BE05883EE51}" presName="compNode" presStyleCnt="0"/>
      <dgm:spPr/>
    </dgm:pt>
    <dgm:pt modelId="{6464A80C-B864-453C-A378-3CC1498E446A}" type="pres">
      <dgm:prSet presAssocID="{A07030E1-0D2F-41C0-9B6E-9BE05883EE51}" presName="iconBgRect" presStyleLbl="bgShp" presStyleIdx="3" presStyleCnt="7"/>
      <dgm:spPr/>
    </dgm:pt>
    <dgm:pt modelId="{E6BF2E42-4686-4911-9ABE-8A3EC1B7BE29}" type="pres">
      <dgm:prSet presAssocID="{A07030E1-0D2F-41C0-9B6E-9BE05883EE5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7337F7F6-E6AE-4E00-88EB-4E772CFD61D3}" type="pres">
      <dgm:prSet presAssocID="{A07030E1-0D2F-41C0-9B6E-9BE05883EE51}" presName="spaceRect" presStyleCnt="0"/>
      <dgm:spPr/>
    </dgm:pt>
    <dgm:pt modelId="{41AE7D79-0FE7-4AEC-AAC7-18BF2DC86FDA}" type="pres">
      <dgm:prSet presAssocID="{A07030E1-0D2F-41C0-9B6E-9BE05883EE51}" presName="textRect" presStyleLbl="revTx" presStyleIdx="3" presStyleCnt="7">
        <dgm:presLayoutVars>
          <dgm:chMax val="1"/>
          <dgm:chPref val="1"/>
        </dgm:presLayoutVars>
      </dgm:prSet>
      <dgm:spPr/>
    </dgm:pt>
    <dgm:pt modelId="{FF80B662-8DC4-4618-A53F-F5113BACD880}" type="pres">
      <dgm:prSet presAssocID="{3BC7FA9B-BC0F-421B-9059-5913859BBFFA}" presName="sibTrans" presStyleLbl="sibTrans2D1" presStyleIdx="0" presStyleCnt="0"/>
      <dgm:spPr/>
    </dgm:pt>
    <dgm:pt modelId="{54310C20-5BC4-4AA4-867D-9D7B44FA77BD}" type="pres">
      <dgm:prSet presAssocID="{5DF758F5-6F6F-437F-89E9-CDC5427E94DD}" presName="compNode" presStyleCnt="0"/>
      <dgm:spPr/>
    </dgm:pt>
    <dgm:pt modelId="{136D3914-260D-45DE-BBB2-29A7E669FDFF}" type="pres">
      <dgm:prSet presAssocID="{5DF758F5-6F6F-437F-89E9-CDC5427E94DD}" presName="iconBgRect" presStyleLbl="bgShp" presStyleIdx="4" presStyleCnt="7"/>
      <dgm:spPr/>
    </dgm:pt>
    <dgm:pt modelId="{BE7FF5A3-7BB6-441A-BF8F-DBA096243F2A}" type="pres">
      <dgm:prSet presAssocID="{5DF758F5-6F6F-437F-89E9-CDC5427E94D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ised Hand"/>
        </a:ext>
      </dgm:extLst>
    </dgm:pt>
    <dgm:pt modelId="{6AD7B257-57D5-4084-B95B-9750DFAE949E}" type="pres">
      <dgm:prSet presAssocID="{5DF758F5-6F6F-437F-89E9-CDC5427E94DD}" presName="spaceRect" presStyleCnt="0"/>
      <dgm:spPr/>
    </dgm:pt>
    <dgm:pt modelId="{1AC177CF-4CC8-4F63-97D9-9DAD921E0AFE}" type="pres">
      <dgm:prSet presAssocID="{5DF758F5-6F6F-437F-89E9-CDC5427E94DD}" presName="textRect" presStyleLbl="revTx" presStyleIdx="4" presStyleCnt="7">
        <dgm:presLayoutVars>
          <dgm:chMax val="1"/>
          <dgm:chPref val="1"/>
        </dgm:presLayoutVars>
      </dgm:prSet>
      <dgm:spPr/>
    </dgm:pt>
    <dgm:pt modelId="{603523BB-51CB-49E5-A778-C509E675909D}" type="pres">
      <dgm:prSet presAssocID="{120C1C65-A3F9-4589-9983-A6D6B9637890}" presName="sibTrans" presStyleLbl="sibTrans2D1" presStyleIdx="0" presStyleCnt="0"/>
      <dgm:spPr/>
    </dgm:pt>
    <dgm:pt modelId="{D9FD21F9-8217-4D06-ADA7-918AAA751437}" type="pres">
      <dgm:prSet presAssocID="{65ABD448-5912-4468-AA05-E8430C72EC18}" presName="compNode" presStyleCnt="0"/>
      <dgm:spPr/>
    </dgm:pt>
    <dgm:pt modelId="{4EEF976D-1B56-4EDF-87DC-3470F32960F2}" type="pres">
      <dgm:prSet presAssocID="{65ABD448-5912-4468-AA05-E8430C72EC18}" presName="iconBgRect" presStyleLbl="bgShp" presStyleIdx="5" presStyleCnt="7"/>
      <dgm:spPr/>
    </dgm:pt>
    <dgm:pt modelId="{07B6B2EA-D00F-4373-A457-5A67E26D4CCC}" type="pres">
      <dgm:prSet presAssocID="{65ABD448-5912-4468-AA05-E8430C72EC1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bulb"/>
        </a:ext>
      </dgm:extLst>
    </dgm:pt>
    <dgm:pt modelId="{46992AD7-2E61-4D8B-8378-B81FA30DFA12}" type="pres">
      <dgm:prSet presAssocID="{65ABD448-5912-4468-AA05-E8430C72EC18}" presName="spaceRect" presStyleCnt="0"/>
      <dgm:spPr/>
    </dgm:pt>
    <dgm:pt modelId="{78545A97-1597-4E62-AC41-E1CF82F274F6}" type="pres">
      <dgm:prSet presAssocID="{65ABD448-5912-4468-AA05-E8430C72EC18}" presName="textRect" presStyleLbl="revTx" presStyleIdx="5" presStyleCnt="7">
        <dgm:presLayoutVars>
          <dgm:chMax val="1"/>
          <dgm:chPref val="1"/>
        </dgm:presLayoutVars>
      </dgm:prSet>
      <dgm:spPr/>
    </dgm:pt>
    <dgm:pt modelId="{BFB3E8F5-72BF-41E1-91AE-BC74ECE040F6}" type="pres">
      <dgm:prSet presAssocID="{67EA710B-317F-473D-A95E-2236FDE79A9A}" presName="sibTrans" presStyleLbl="sibTrans2D1" presStyleIdx="0" presStyleCnt="0"/>
      <dgm:spPr/>
    </dgm:pt>
    <dgm:pt modelId="{E54F689F-5E0A-4FA7-A8A4-E6CA42901A99}" type="pres">
      <dgm:prSet presAssocID="{253EECF2-2A3F-49E9-942B-0DBD399DC9BD}" presName="compNode" presStyleCnt="0"/>
      <dgm:spPr/>
    </dgm:pt>
    <dgm:pt modelId="{D3FF34CA-00DA-48A2-9AF9-8D009EB0B860}" type="pres">
      <dgm:prSet presAssocID="{253EECF2-2A3F-49E9-942B-0DBD399DC9BD}" presName="iconBgRect" presStyleLbl="bgShp" presStyleIdx="6" presStyleCnt="7"/>
      <dgm:spPr/>
    </dgm:pt>
    <dgm:pt modelId="{FC351077-D22C-42AB-AE5E-3E0D23AF07A9}" type="pres">
      <dgm:prSet presAssocID="{253EECF2-2A3F-49E9-942B-0DBD399DC9B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D978115F-33BF-4F7B-8FD3-ACD28E1BECEB}" type="pres">
      <dgm:prSet presAssocID="{253EECF2-2A3F-49E9-942B-0DBD399DC9BD}" presName="spaceRect" presStyleCnt="0"/>
      <dgm:spPr/>
    </dgm:pt>
    <dgm:pt modelId="{2E276D2A-5041-404E-B7AD-E1FC790F0709}" type="pres">
      <dgm:prSet presAssocID="{253EECF2-2A3F-49E9-942B-0DBD399DC9BD}" presName="textRect" presStyleLbl="revTx" presStyleIdx="6" presStyleCnt="7">
        <dgm:presLayoutVars>
          <dgm:chMax val="1"/>
          <dgm:chPref val="1"/>
        </dgm:presLayoutVars>
      </dgm:prSet>
      <dgm:spPr/>
    </dgm:pt>
  </dgm:ptLst>
  <dgm:cxnLst>
    <dgm:cxn modelId="{98F1F105-2279-4C90-A36B-9E3E5B673E8F}" srcId="{1108D545-F229-4FA2-AEE5-504772880844}" destId="{253EECF2-2A3F-49E9-942B-0DBD399DC9BD}" srcOrd="6" destOrd="0" parTransId="{55824E4B-D6B4-44E6-82AA-F43A936BF4EE}" sibTransId="{607505D9-66C4-4895-BBFA-1E6690734051}"/>
    <dgm:cxn modelId="{FBC33C16-78A2-4CFB-9E6A-58DB665B79AE}" type="presOf" srcId="{00C49472-0C18-4C5A-818D-A219C139C6B5}" destId="{B752CCC2-D316-460B-892B-5E532399BC32}" srcOrd="0" destOrd="0" presId="urn:microsoft.com/office/officeart/2018/2/layout/IconCircleList"/>
    <dgm:cxn modelId="{98CA8C17-AC19-40E4-A727-E7258968374D}" type="presOf" srcId="{2F48BF98-68A7-4E58-B230-7913DCC51862}" destId="{F194EFC0-F856-44AE-A757-74F0FC1CBFB7}" srcOrd="0" destOrd="0" presId="urn:microsoft.com/office/officeart/2018/2/layout/IconCircleList"/>
    <dgm:cxn modelId="{E49E8E1B-9219-47A8-978C-C5F00A89A2AD}" srcId="{1108D545-F229-4FA2-AEE5-504772880844}" destId="{00C49472-0C18-4C5A-818D-A219C139C6B5}" srcOrd="1" destOrd="0" parTransId="{8EB326D0-FA43-4346-A004-88EFE1FA504D}" sibTransId="{97F3C745-4449-4E9D-A30A-99A681610FAD}"/>
    <dgm:cxn modelId="{25F9E01B-9934-44A8-8CB6-F0C798C75B3B}" type="presOf" srcId="{5DF758F5-6F6F-437F-89E9-CDC5427E94DD}" destId="{1AC177CF-4CC8-4F63-97D9-9DAD921E0AFE}" srcOrd="0" destOrd="0" presId="urn:microsoft.com/office/officeart/2018/2/layout/IconCircleList"/>
    <dgm:cxn modelId="{3F45FF22-D927-4548-8BE1-3DD0C3BD7759}" type="presOf" srcId="{1108D545-F229-4FA2-AEE5-504772880844}" destId="{737B6849-23FB-43F7-8F26-AD19F60C0369}" srcOrd="0" destOrd="0" presId="urn:microsoft.com/office/officeart/2018/2/layout/IconCircleList"/>
    <dgm:cxn modelId="{625A2A61-DBC5-4FB7-9A56-800FEE1128B6}" type="presOf" srcId="{A07030E1-0D2F-41C0-9B6E-9BE05883EE51}" destId="{41AE7D79-0FE7-4AEC-AAC7-18BF2DC86FDA}" srcOrd="0" destOrd="0" presId="urn:microsoft.com/office/officeart/2018/2/layout/IconCircleList"/>
    <dgm:cxn modelId="{759DF867-1033-4EDB-8980-47C4521DCAA2}" srcId="{1108D545-F229-4FA2-AEE5-504772880844}" destId="{65ABD448-5912-4468-AA05-E8430C72EC18}" srcOrd="5" destOrd="0" parTransId="{8D8A465B-96F2-4515-9DE6-D4CCE6DF3AA8}" sibTransId="{67EA710B-317F-473D-A95E-2236FDE79A9A}"/>
    <dgm:cxn modelId="{7F53BF69-AC74-4EB7-ACF4-2F264D859454}" type="presOf" srcId="{253EECF2-2A3F-49E9-942B-0DBD399DC9BD}" destId="{2E276D2A-5041-404E-B7AD-E1FC790F0709}" srcOrd="0" destOrd="0" presId="urn:microsoft.com/office/officeart/2018/2/layout/IconCircleList"/>
    <dgm:cxn modelId="{856F3970-8844-441B-B5F8-47E4453839EE}" type="presOf" srcId="{97F3C745-4449-4E9D-A30A-99A681610FAD}" destId="{B2F4CD29-CB10-4D96-82F8-8D02A1318D74}" srcOrd="0" destOrd="0" presId="urn:microsoft.com/office/officeart/2018/2/layout/IconCircleList"/>
    <dgm:cxn modelId="{C856A454-FAB3-469A-8BB6-121B445A2E06}" type="presOf" srcId="{E89F75E1-B790-4466-8FCE-0B89DF636EC8}" destId="{79D9BC18-91F0-4CCB-9833-0DD26A3BF962}" srcOrd="0" destOrd="0" presId="urn:microsoft.com/office/officeart/2018/2/layout/IconCircleList"/>
    <dgm:cxn modelId="{2A4BB17A-25AF-4DE7-87F9-814AD559F8BC}" type="presOf" srcId="{120C1C65-A3F9-4589-9983-A6D6B9637890}" destId="{603523BB-51CB-49E5-A778-C509E675909D}" srcOrd="0" destOrd="0" presId="urn:microsoft.com/office/officeart/2018/2/layout/IconCircleList"/>
    <dgm:cxn modelId="{14619C7E-3124-45AE-9518-756F0762A99F}" type="presOf" srcId="{67EA710B-317F-473D-A95E-2236FDE79A9A}" destId="{BFB3E8F5-72BF-41E1-91AE-BC74ECE040F6}" srcOrd="0" destOrd="0" presId="urn:microsoft.com/office/officeart/2018/2/layout/IconCircleList"/>
    <dgm:cxn modelId="{D4FE0089-6B1A-4468-88DD-3C8DE5E097E6}" srcId="{1108D545-F229-4FA2-AEE5-504772880844}" destId="{3430A810-EC4A-4163-BB99-1CE7959F60CE}" srcOrd="0" destOrd="0" parTransId="{9351D1DA-1B0C-48BB-B930-B35C9D46E662}" sibTransId="{350F7812-E89C-4ADF-B11F-876410B92CEE}"/>
    <dgm:cxn modelId="{26D29D8A-AE87-4540-A4BE-69025A877508}" srcId="{1108D545-F229-4FA2-AEE5-504772880844}" destId="{A07030E1-0D2F-41C0-9B6E-9BE05883EE51}" srcOrd="3" destOrd="0" parTransId="{CB96F270-A3F6-4E53-B9ED-9B748586B284}" sibTransId="{3BC7FA9B-BC0F-421B-9059-5913859BBFFA}"/>
    <dgm:cxn modelId="{A0D9AF95-5C4E-418B-B720-05BCBF88FFF6}" type="presOf" srcId="{3430A810-EC4A-4163-BB99-1CE7959F60CE}" destId="{C8367216-EA9D-41E9-888F-535AD8A60012}" srcOrd="0" destOrd="0" presId="urn:microsoft.com/office/officeart/2018/2/layout/IconCircleList"/>
    <dgm:cxn modelId="{D01C39B4-C72D-43E7-81AC-F5B292D5AF3D}" srcId="{1108D545-F229-4FA2-AEE5-504772880844}" destId="{5DF758F5-6F6F-437F-89E9-CDC5427E94DD}" srcOrd="4" destOrd="0" parTransId="{3A6EC2E3-F31E-4367-8AA2-E946E44336C7}" sibTransId="{120C1C65-A3F9-4589-9983-A6D6B9637890}"/>
    <dgm:cxn modelId="{C0804DC8-ABDE-4303-BF04-3961937F775F}" type="presOf" srcId="{350F7812-E89C-4ADF-B11F-876410B92CEE}" destId="{B6B7EF41-C326-4E7E-8BA8-FDA9C8394A20}" srcOrd="0" destOrd="0" presId="urn:microsoft.com/office/officeart/2018/2/layout/IconCircleList"/>
    <dgm:cxn modelId="{CB43E4C8-28A8-499A-83B7-A99F7BC60655}" type="presOf" srcId="{3BC7FA9B-BC0F-421B-9059-5913859BBFFA}" destId="{FF80B662-8DC4-4618-A53F-F5113BACD880}" srcOrd="0" destOrd="0" presId="urn:microsoft.com/office/officeart/2018/2/layout/IconCircleList"/>
    <dgm:cxn modelId="{4DF1AAE9-4B39-411E-B546-4D7B3DFDA663}" type="presOf" srcId="{65ABD448-5912-4468-AA05-E8430C72EC18}" destId="{78545A97-1597-4E62-AC41-E1CF82F274F6}" srcOrd="0" destOrd="0" presId="urn:microsoft.com/office/officeart/2018/2/layout/IconCircleList"/>
    <dgm:cxn modelId="{5A5182F5-7C78-42F0-BFA1-1B85FD0A500E}" srcId="{1108D545-F229-4FA2-AEE5-504772880844}" destId="{2F48BF98-68A7-4E58-B230-7913DCC51862}" srcOrd="2" destOrd="0" parTransId="{9FD12C33-9D83-45BD-83F5-9E3EE36C275E}" sibTransId="{E89F75E1-B790-4466-8FCE-0B89DF636EC8}"/>
    <dgm:cxn modelId="{9C9A932D-F1B2-47AC-B8A0-AF18B93C268E}" type="presParOf" srcId="{737B6849-23FB-43F7-8F26-AD19F60C0369}" destId="{833F9B68-4427-4754-977B-12776EC711DD}" srcOrd="0" destOrd="0" presId="urn:microsoft.com/office/officeart/2018/2/layout/IconCircleList"/>
    <dgm:cxn modelId="{51454C18-85C4-43DF-969F-4663ABCAF670}" type="presParOf" srcId="{833F9B68-4427-4754-977B-12776EC711DD}" destId="{9C4DCAE0-87CF-4EFE-90FB-D5687B05A358}" srcOrd="0" destOrd="0" presId="urn:microsoft.com/office/officeart/2018/2/layout/IconCircleList"/>
    <dgm:cxn modelId="{82FC7D52-F3C7-4EBE-BF0C-1EC7723A10F3}" type="presParOf" srcId="{9C4DCAE0-87CF-4EFE-90FB-D5687B05A358}" destId="{7067D61A-D6AF-4948-BD71-798C562891A6}" srcOrd="0" destOrd="0" presId="urn:microsoft.com/office/officeart/2018/2/layout/IconCircleList"/>
    <dgm:cxn modelId="{B4B70D7B-9841-4E6A-BCA4-B6360C75193C}" type="presParOf" srcId="{9C4DCAE0-87CF-4EFE-90FB-D5687B05A358}" destId="{01C9C5D1-BF6D-4704-B0CE-4059D3DD8D6F}" srcOrd="1" destOrd="0" presId="urn:microsoft.com/office/officeart/2018/2/layout/IconCircleList"/>
    <dgm:cxn modelId="{5034B137-CFC5-4409-A9E8-707A873E27EF}" type="presParOf" srcId="{9C4DCAE0-87CF-4EFE-90FB-D5687B05A358}" destId="{5233C444-2552-4B84-99FD-DCF7F8531256}" srcOrd="2" destOrd="0" presId="urn:microsoft.com/office/officeart/2018/2/layout/IconCircleList"/>
    <dgm:cxn modelId="{501DA525-B441-451C-9B3F-0C211C9EDDAA}" type="presParOf" srcId="{9C4DCAE0-87CF-4EFE-90FB-D5687B05A358}" destId="{C8367216-EA9D-41E9-888F-535AD8A60012}" srcOrd="3" destOrd="0" presId="urn:microsoft.com/office/officeart/2018/2/layout/IconCircleList"/>
    <dgm:cxn modelId="{678DDE9E-0FF9-45CC-B5EB-4C5BEAEA736C}" type="presParOf" srcId="{833F9B68-4427-4754-977B-12776EC711DD}" destId="{B6B7EF41-C326-4E7E-8BA8-FDA9C8394A20}" srcOrd="1" destOrd="0" presId="urn:microsoft.com/office/officeart/2018/2/layout/IconCircleList"/>
    <dgm:cxn modelId="{C8A6D414-25DA-4F75-B3D6-C85FB7CE69BC}" type="presParOf" srcId="{833F9B68-4427-4754-977B-12776EC711DD}" destId="{EDBEB2D1-0504-4830-8D7C-4B2312D6D63B}" srcOrd="2" destOrd="0" presId="urn:microsoft.com/office/officeart/2018/2/layout/IconCircleList"/>
    <dgm:cxn modelId="{0D04D885-C77F-4301-879E-8A61F8C7A39C}" type="presParOf" srcId="{EDBEB2D1-0504-4830-8D7C-4B2312D6D63B}" destId="{626C66DE-0A96-494F-B16C-28BF05448D22}" srcOrd="0" destOrd="0" presId="urn:microsoft.com/office/officeart/2018/2/layout/IconCircleList"/>
    <dgm:cxn modelId="{B8F84E6F-7A68-4866-8C51-F703E066CE7B}" type="presParOf" srcId="{EDBEB2D1-0504-4830-8D7C-4B2312D6D63B}" destId="{B78732DB-4BC7-41D7-8E88-967AD79FC343}" srcOrd="1" destOrd="0" presId="urn:microsoft.com/office/officeart/2018/2/layout/IconCircleList"/>
    <dgm:cxn modelId="{FDB480E0-20AE-4679-A518-49B179D51353}" type="presParOf" srcId="{EDBEB2D1-0504-4830-8D7C-4B2312D6D63B}" destId="{238122EA-87BE-4F01-8ACA-7D71A8FAE6BD}" srcOrd="2" destOrd="0" presId="urn:microsoft.com/office/officeart/2018/2/layout/IconCircleList"/>
    <dgm:cxn modelId="{AA6885D9-D366-4D54-AE97-0A2E766ACA0A}" type="presParOf" srcId="{EDBEB2D1-0504-4830-8D7C-4B2312D6D63B}" destId="{B752CCC2-D316-460B-892B-5E532399BC32}" srcOrd="3" destOrd="0" presId="urn:microsoft.com/office/officeart/2018/2/layout/IconCircleList"/>
    <dgm:cxn modelId="{0690A201-ED77-42E3-82FE-23C28FD8DEFA}" type="presParOf" srcId="{833F9B68-4427-4754-977B-12776EC711DD}" destId="{B2F4CD29-CB10-4D96-82F8-8D02A1318D74}" srcOrd="3" destOrd="0" presId="urn:microsoft.com/office/officeart/2018/2/layout/IconCircleList"/>
    <dgm:cxn modelId="{6D2AC56D-C068-4B06-9186-9008A93DB080}" type="presParOf" srcId="{833F9B68-4427-4754-977B-12776EC711DD}" destId="{37049B5E-99DC-4841-80A6-175EAA7BEB10}" srcOrd="4" destOrd="0" presId="urn:microsoft.com/office/officeart/2018/2/layout/IconCircleList"/>
    <dgm:cxn modelId="{45D921A9-FB07-4D73-BAFB-55568863D2F7}" type="presParOf" srcId="{37049B5E-99DC-4841-80A6-175EAA7BEB10}" destId="{BA7545F4-3FB4-4353-8913-C2CA6D77E59D}" srcOrd="0" destOrd="0" presId="urn:microsoft.com/office/officeart/2018/2/layout/IconCircleList"/>
    <dgm:cxn modelId="{32A51F74-B7C1-4481-8986-1B9DA49C4295}" type="presParOf" srcId="{37049B5E-99DC-4841-80A6-175EAA7BEB10}" destId="{E23520AE-B72D-46C5-AE6B-35D7D0413C61}" srcOrd="1" destOrd="0" presId="urn:microsoft.com/office/officeart/2018/2/layout/IconCircleList"/>
    <dgm:cxn modelId="{9550522F-F194-487C-994C-327C3ED6EB58}" type="presParOf" srcId="{37049B5E-99DC-4841-80A6-175EAA7BEB10}" destId="{CEEB98B1-7610-4229-A0BF-531C1C0DCE58}" srcOrd="2" destOrd="0" presId="urn:microsoft.com/office/officeart/2018/2/layout/IconCircleList"/>
    <dgm:cxn modelId="{48FFD348-033F-49DD-8848-2C0C5D557256}" type="presParOf" srcId="{37049B5E-99DC-4841-80A6-175EAA7BEB10}" destId="{F194EFC0-F856-44AE-A757-74F0FC1CBFB7}" srcOrd="3" destOrd="0" presId="urn:microsoft.com/office/officeart/2018/2/layout/IconCircleList"/>
    <dgm:cxn modelId="{B7A74189-8532-48AC-8C78-82729C98B734}" type="presParOf" srcId="{833F9B68-4427-4754-977B-12776EC711DD}" destId="{79D9BC18-91F0-4CCB-9833-0DD26A3BF962}" srcOrd="5" destOrd="0" presId="urn:microsoft.com/office/officeart/2018/2/layout/IconCircleList"/>
    <dgm:cxn modelId="{796F0C36-3A5B-46D8-8F45-D12A6049F489}" type="presParOf" srcId="{833F9B68-4427-4754-977B-12776EC711DD}" destId="{F1E30EA0-C56F-4051-80D1-5D136BD9B7E2}" srcOrd="6" destOrd="0" presId="urn:microsoft.com/office/officeart/2018/2/layout/IconCircleList"/>
    <dgm:cxn modelId="{909E43A0-581A-422D-A1D1-DF0A2A453248}" type="presParOf" srcId="{F1E30EA0-C56F-4051-80D1-5D136BD9B7E2}" destId="{6464A80C-B864-453C-A378-3CC1498E446A}" srcOrd="0" destOrd="0" presId="urn:microsoft.com/office/officeart/2018/2/layout/IconCircleList"/>
    <dgm:cxn modelId="{9222E2F2-20CC-4121-BFA7-648418EFAC52}" type="presParOf" srcId="{F1E30EA0-C56F-4051-80D1-5D136BD9B7E2}" destId="{E6BF2E42-4686-4911-9ABE-8A3EC1B7BE29}" srcOrd="1" destOrd="0" presId="urn:microsoft.com/office/officeart/2018/2/layout/IconCircleList"/>
    <dgm:cxn modelId="{6D9BB5A1-BDF9-4B37-BFF3-E85D70E99346}" type="presParOf" srcId="{F1E30EA0-C56F-4051-80D1-5D136BD9B7E2}" destId="{7337F7F6-E6AE-4E00-88EB-4E772CFD61D3}" srcOrd="2" destOrd="0" presId="urn:microsoft.com/office/officeart/2018/2/layout/IconCircleList"/>
    <dgm:cxn modelId="{4AB07E00-A07B-42CE-A172-E56D4EE355B6}" type="presParOf" srcId="{F1E30EA0-C56F-4051-80D1-5D136BD9B7E2}" destId="{41AE7D79-0FE7-4AEC-AAC7-18BF2DC86FDA}" srcOrd="3" destOrd="0" presId="urn:microsoft.com/office/officeart/2018/2/layout/IconCircleList"/>
    <dgm:cxn modelId="{CE8B52D1-3181-4EA3-8268-4F1AFE2881C7}" type="presParOf" srcId="{833F9B68-4427-4754-977B-12776EC711DD}" destId="{FF80B662-8DC4-4618-A53F-F5113BACD880}" srcOrd="7" destOrd="0" presId="urn:microsoft.com/office/officeart/2018/2/layout/IconCircleList"/>
    <dgm:cxn modelId="{11CF35C4-E82C-47C7-9D6D-64F082C355D6}" type="presParOf" srcId="{833F9B68-4427-4754-977B-12776EC711DD}" destId="{54310C20-5BC4-4AA4-867D-9D7B44FA77BD}" srcOrd="8" destOrd="0" presId="urn:microsoft.com/office/officeart/2018/2/layout/IconCircleList"/>
    <dgm:cxn modelId="{1FB7AD0B-261E-4EAA-B26B-283C89131FCA}" type="presParOf" srcId="{54310C20-5BC4-4AA4-867D-9D7B44FA77BD}" destId="{136D3914-260D-45DE-BBB2-29A7E669FDFF}" srcOrd="0" destOrd="0" presId="urn:microsoft.com/office/officeart/2018/2/layout/IconCircleList"/>
    <dgm:cxn modelId="{99C3129C-04D6-47B4-8EB2-5E76508760B5}" type="presParOf" srcId="{54310C20-5BC4-4AA4-867D-9D7B44FA77BD}" destId="{BE7FF5A3-7BB6-441A-BF8F-DBA096243F2A}" srcOrd="1" destOrd="0" presId="urn:microsoft.com/office/officeart/2018/2/layout/IconCircleList"/>
    <dgm:cxn modelId="{E68DD87E-A28D-440C-835E-19C2BB4107A7}" type="presParOf" srcId="{54310C20-5BC4-4AA4-867D-9D7B44FA77BD}" destId="{6AD7B257-57D5-4084-B95B-9750DFAE949E}" srcOrd="2" destOrd="0" presId="urn:microsoft.com/office/officeart/2018/2/layout/IconCircleList"/>
    <dgm:cxn modelId="{07E25C69-6636-420D-BDC4-DC594A5AB810}" type="presParOf" srcId="{54310C20-5BC4-4AA4-867D-9D7B44FA77BD}" destId="{1AC177CF-4CC8-4F63-97D9-9DAD921E0AFE}" srcOrd="3" destOrd="0" presId="urn:microsoft.com/office/officeart/2018/2/layout/IconCircleList"/>
    <dgm:cxn modelId="{567A38AC-2B91-4923-8428-4CE3A2642221}" type="presParOf" srcId="{833F9B68-4427-4754-977B-12776EC711DD}" destId="{603523BB-51CB-49E5-A778-C509E675909D}" srcOrd="9" destOrd="0" presId="urn:microsoft.com/office/officeart/2018/2/layout/IconCircleList"/>
    <dgm:cxn modelId="{44F10846-6BDE-4E15-AE7B-E589B61D48D2}" type="presParOf" srcId="{833F9B68-4427-4754-977B-12776EC711DD}" destId="{D9FD21F9-8217-4D06-ADA7-918AAA751437}" srcOrd="10" destOrd="0" presId="urn:microsoft.com/office/officeart/2018/2/layout/IconCircleList"/>
    <dgm:cxn modelId="{04159723-31D0-4789-B78C-106E9D3E9F93}" type="presParOf" srcId="{D9FD21F9-8217-4D06-ADA7-918AAA751437}" destId="{4EEF976D-1B56-4EDF-87DC-3470F32960F2}" srcOrd="0" destOrd="0" presId="urn:microsoft.com/office/officeart/2018/2/layout/IconCircleList"/>
    <dgm:cxn modelId="{6A844631-D378-4EE3-8415-31E668BF419A}" type="presParOf" srcId="{D9FD21F9-8217-4D06-ADA7-918AAA751437}" destId="{07B6B2EA-D00F-4373-A457-5A67E26D4CCC}" srcOrd="1" destOrd="0" presId="urn:microsoft.com/office/officeart/2018/2/layout/IconCircleList"/>
    <dgm:cxn modelId="{062F9E97-4B7E-4D8B-BA20-EA8B9E69C55F}" type="presParOf" srcId="{D9FD21F9-8217-4D06-ADA7-918AAA751437}" destId="{46992AD7-2E61-4D8B-8378-B81FA30DFA12}" srcOrd="2" destOrd="0" presId="urn:microsoft.com/office/officeart/2018/2/layout/IconCircleList"/>
    <dgm:cxn modelId="{39B559E0-09AD-4213-9EFC-0A3F8C620CE8}" type="presParOf" srcId="{D9FD21F9-8217-4D06-ADA7-918AAA751437}" destId="{78545A97-1597-4E62-AC41-E1CF82F274F6}" srcOrd="3" destOrd="0" presId="urn:microsoft.com/office/officeart/2018/2/layout/IconCircleList"/>
    <dgm:cxn modelId="{91D66204-F4B8-4D5E-ACC3-4EDBE2B15A50}" type="presParOf" srcId="{833F9B68-4427-4754-977B-12776EC711DD}" destId="{BFB3E8F5-72BF-41E1-91AE-BC74ECE040F6}" srcOrd="11" destOrd="0" presId="urn:microsoft.com/office/officeart/2018/2/layout/IconCircleList"/>
    <dgm:cxn modelId="{1662C617-B6F0-4652-BA81-B6A8CD81EB6F}" type="presParOf" srcId="{833F9B68-4427-4754-977B-12776EC711DD}" destId="{E54F689F-5E0A-4FA7-A8A4-E6CA42901A99}" srcOrd="12" destOrd="0" presId="urn:microsoft.com/office/officeart/2018/2/layout/IconCircleList"/>
    <dgm:cxn modelId="{81409ABB-31F5-4675-8489-B5FAC1D4AE99}" type="presParOf" srcId="{E54F689F-5E0A-4FA7-A8A4-E6CA42901A99}" destId="{D3FF34CA-00DA-48A2-9AF9-8D009EB0B860}" srcOrd="0" destOrd="0" presId="urn:microsoft.com/office/officeart/2018/2/layout/IconCircleList"/>
    <dgm:cxn modelId="{C67EE5FA-1758-4159-BDF1-691256DBE856}" type="presParOf" srcId="{E54F689F-5E0A-4FA7-A8A4-E6CA42901A99}" destId="{FC351077-D22C-42AB-AE5E-3E0D23AF07A9}" srcOrd="1" destOrd="0" presId="urn:microsoft.com/office/officeart/2018/2/layout/IconCircleList"/>
    <dgm:cxn modelId="{F44B02C4-3226-4F7E-B510-D52083224EBB}" type="presParOf" srcId="{E54F689F-5E0A-4FA7-A8A4-E6CA42901A99}" destId="{D978115F-33BF-4F7B-8FD3-ACD28E1BECEB}" srcOrd="2" destOrd="0" presId="urn:microsoft.com/office/officeart/2018/2/layout/IconCircleList"/>
    <dgm:cxn modelId="{135CE6E4-B72F-48D7-8047-9066E47C5AF8}" type="presParOf" srcId="{E54F689F-5E0A-4FA7-A8A4-E6CA42901A99}" destId="{2E276D2A-5041-404E-B7AD-E1FC790F070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231AE7-A587-4CD4-B5C9-E2635C1BF79D}" type="doc">
      <dgm:prSet loTypeId="urn:microsoft.com/office/officeart/2011/layout/HexagonRadial" loCatId="cycle" qsTypeId="urn:microsoft.com/office/officeart/2005/8/quickstyle/simple5" qsCatId="simple" csTypeId="urn:microsoft.com/office/officeart/2005/8/colors/accent0_3" csCatId="mainScheme" phldr="1"/>
      <dgm:spPr/>
      <dgm:t>
        <a:bodyPr/>
        <a:lstStyle/>
        <a:p>
          <a:endParaRPr lang="en-IN"/>
        </a:p>
      </dgm:t>
    </dgm:pt>
    <dgm:pt modelId="{024536A1-191F-432D-A02B-82262668032E}">
      <dgm:prSet phldrT="[Text]"/>
      <dgm:spPr/>
      <dgm:t>
        <a:bodyPr/>
        <a:lstStyle/>
        <a:p>
          <a:r>
            <a:rPr lang="en-IN"/>
            <a:t>Power BI</a:t>
          </a:r>
        </a:p>
      </dgm:t>
    </dgm:pt>
    <dgm:pt modelId="{FC703721-5001-40DA-BB36-ECDA2E879A2A}" type="parTrans" cxnId="{554D2028-0B02-4DF8-B8E6-34D2D3919C8E}">
      <dgm:prSet/>
      <dgm:spPr/>
      <dgm:t>
        <a:bodyPr/>
        <a:lstStyle/>
        <a:p>
          <a:endParaRPr lang="en-IN"/>
        </a:p>
      </dgm:t>
    </dgm:pt>
    <dgm:pt modelId="{9DF450CD-A9EE-42CC-8898-B004BFA63A3C}" type="sibTrans" cxnId="{554D2028-0B02-4DF8-B8E6-34D2D3919C8E}">
      <dgm:prSet/>
      <dgm:spPr/>
      <dgm:t>
        <a:bodyPr/>
        <a:lstStyle/>
        <a:p>
          <a:endParaRPr lang="en-IN"/>
        </a:p>
      </dgm:t>
    </dgm:pt>
    <dgm:pt modelId="{2ACCDE6D-3CEC-43BD-89D9-BEBCE036F79F}">
      <dgm:prSet phldrT="[Text]"/>
      <dgm:spPr/>
      <dgm:t>
        <a:bodyPr/>
        <a:lstStyle/>
        <a:p>
          <a:r>
            <a:rPr lang="en-IN"/>
            <a:t>Power BI Desktop </a:t>
          </a:r>
        </a:p>
      </dgm:t>
    </dgm:pt>
    <dgm:pt modelId="{8742EA8F-1076-4BF0-8C2B-C9D933A7A69D}" type="parTrans" cxnId="{EC17905F-06CD-4361-86D4-12F0D228899A}">
      <dgm:prSet/>
      <dgm:spPr/>
      <dgm:t>
        <a:bodyPr/>
        <a:lstStyle/>
        <a:p>
          <a:endParaRPr lang="en-IN"/>
        </a:p>
      </dgm:t>
    </dgm:pt>
    <dgm:pt modelId="{D98B01A8-178B-4A23-A6D8-1E2C200DCD72}" type="sibTrans" cxnId="{EC17905F-06CD-4361-86D4-12F0D228899A}">
      <dgm:prSet/>
      <dgm:spPr/>
      <dgm:t>
        <a:bodyPr/>
        <a:lstStyle/>
        <a:p>
          <a:endParaRPr lang="en-IN"/>
        </a:p>
      </dgm:t>
    </dgm:pt>
    <dgm:pt modelId="{1978C48D-C034-4208-88FD-2DA3424489A2}">
      <dgm:prSet phldrT="[Text]"/>
      <dgm:spPr/>
      <dgm:t>
        <a:bodyPr/>
        <a:lstStyle/>
        <a:p>
          <a:r>
            <a:rPr lang="en-IN"/>
            <a:t>Power Bi Services</a:t>
          </a:r>
        </a:p>
        <a:p>
          <a:endParaRPr lang="en-IN"/>
        </a:p>
      </dgm:t>
    </dgm:pt>
    <dgm:pt modelId="{8EAA04F3-320D-48E8-8985-B131FD0EFE3B}" type="parTrans" cxnId="{52A85C79-A213-4A71-9DBC-8EAF1A580BFE}">
      <dgm:prSet/>
      <dgm:spPr/>
      <dgm:t>
        <a:bodyPr/>
        <a:lstStyle/>
        <a:p>
          <a:endParaRPr lang="en-IN"/>
        </a:p>
      </dgm:t>
    </dgm:pt>
    <dgm:pt modelId="{A4433FD0-DD54-469D-B99B-AC5A0ACF1347}" type="sibTrans" cxnId="{52A85C79-A213-4A71-9DBC-8EAF1A580BFE}">
      <dgm:prSet/>
      <dgm:spPr/>
      <dgm:t>
        <a:bodyPr/>
        <a:lstStyle/>
        <a:p>
          <a:endParaRPr lang="en-IN"/>
        </a:p>
      </dgm:t>
    </dgm:pt>
    <dgm:pt modelId="{A0C76DAE-D461-40B0-963E-B795A1B87DA8}">
      <dgm:prSet phldrT="[Text]"/>
      <dgm:spPr/>
      <dgm:t>
        <a:bodyPr/>
        <a:lstStyle/>
        <a:p>
          <a:r>
            <a:rPr lang="en-IN" dirty="0"/>
            <a:t>Gateway</a:t>
          </a:r>
        </a:p>
        <a:p>
          <a:endParaRPr lang="en-IN" dirty="0"/>
        </a:p>
      </dgm:t>
    </dgm:pt>
    <dgm:pt modelId="{53C125CC-1721-4436-BCBA-734205F26434}" type="parTrans" cxnId="{8D90B708-1D7A-4C52-99D9-F4C1C89934E3}">
      <dgm:prSet/>
      <dgm:spPr/>
      <dgm:t>
        <a:bodyPr/>
        <a:lstStyle/>
        <a:p>
          <a:endParaRPr lang="en-IN"/>
        </a:p>
      </dgm:t>
    </dgm:pt>
    <dgm:pt modelId="{6E20A642-4E61-4C0D-99FA-6871AC4402B1}" type="sibTrans" cxnId="{8D90B708-1D7A-4C52-99D9-F4C1C89934E3}">
      <dgm:prSet/>
      <dgm:spPr/>
      <dgm:t>
        <a:bodyPr/>
        <a:lstStyle/>
        <a:p>
          <a:endParaRPr lang="en-IN"/>
        </a:p>
      </dgm:t>
    </dgm:pt>
    <dgm:pt modelId="{334F6328-9BF7-4DF1-82CD-B2E98418C8D2}">
      <dgm:prSet phldrT="[Text]"/>
      <dgm:spPr/>
      <dgm:t>
        <a:bodyPr/>
        <a:lstStyle/>
        <a:p>
          <a:r>
            <a:rPr lang="en-IN"/>
            <a:t>Power BI Mobile</a:t>
          </a:r>
        </a:p>
      </dgm:t>
    </dgm:pt>
    <dgm:pt modelId="{31AA9DD3-9A6C-4144-B30B-EB02D4A841AD}" type="parTrans" cxnId="{9589E9D0-A2FD-4DDB-8D6A-1AF430AE7B3E}">
      <dgm:prSet/>
      <dgm:spPr/>
      <dgm:t>
        <a:bodyPr/>
        <a:lstStyle/>
        <a:p>
          <a:endParaRPr lang="en-IN"/>
        </a:p>
      </dgm:t>
    </dgm:pt>
    <dgm:pt modelId="{0BB77B45-5211-483A-AFD0-8A1F740DE3D9}" type="sibTrans" cxnId="{9589E9D0-A2FD-4DDB-8D6A-1AF430AE7B3E}">
      <dgm:prSet/>
      <dgm:spPr/>
      <dgm:t>
        <a:bodyPr/>
        <a:lstStyle/>
        <a:p>
          <a:endParaRPr lang="en-IN"/>
        </a:p>
      </dgm:t>
    </dgm:pt>
    <dgm:pt modelId="{A54735CD-AE16-4763-B536-4BFCA70232CA}">
      <dgm:prSet phldrT="[Text]"/>
      <dgm:spPr/>
      <dgm:t>
        <a:bodyPr/>
        <a:lstStyle/>
        <a:p>
          <a:r>
            <a:rPr lang="en-IN"/>
            <a:t>Power BI Embeded</a:t>
          </a:r>
        </a:p>
      </dgm:t>
    </dgm:pt>
    <dgm:pt modelId="{5F7BA56A-38EC-46A1-8416-5FD911ED9807}" type="parTrans" cxnId="{E4414AD3-E9C8-42C3-AB24-384685057544}">
      <dgm:prSet/>
      <dgm:spPr/>
      <dgm:t>
        <a:bodyPr/>
        <a:lstStyle/>
        <a:p>
          <a:endParaRPr lang="en-IN"/>
        </a:p>
      </dgm:t>
    </dgm:pt>
    <dgm:pt modelId="{865A788D-F935-482F-BE8B-64EDF7A3DC73}" type="sibTrans" cxnId="{E4414AD3-E9C8-42C3-AB24-384685057544}">
      <dgm:prSet/>
      <dgm:spPr/>
      <dgm:t>
        <a:bodyPr/>
        <a:lstStyle/>
        <a:p>
          <a:endParaRPr lang="en-IN"/>
        </a:p>
      </dgm:t>
    </dgm:pt>
    <dgm:pt modelId="{70B7601E-4044-4E63-AA01-6158A57A2A26}">
      <dgm:prSet phldrT="[Text]"/>
      <dgm:spPr/>
      <dgm:t>
        <a:bodyPr/>
        <a:lstStyle/>
        <a:p>
          <a:r>
            <a:rPr lang="en-IN"/>
            <a:t>Power BI database </a:t>
          </a:r>
        </a:p>
      </dgm:t>
    </dgm:pt>
    <dgm:pt modelId="{75873DB5-5D01-4FEE-B4AF-95323D08E0F5}" type="parTrans" cxnId="{741A1FD5-DFB0-4B03-BA15-B06D08A91028}">
      <dgm:prSet/>
      <dgm:spPr/>
      <dgm:t>
        <a:bodyPr/>
        <a:lstStyle/>
        <a:p>
          <a:endParaRPr lang="en-IN"/>
        </a:p>
      </dgm:t>
    </dgm:pt>
    <dgm:pt modelId="{B130CB76-4BD1-4307-8533-5BDD0BE73AC6}" type="sibTrans" cxnId="{741A1FD5-DFB0-4B03-BA15-B06D08A91028}">
      <dgm:prSet/>
      <dgm:spPr/>
      <dgm:t>
        <a:bodyPr/>
        <a:lstStyle/>
        <a:p>
          <a:endParaRPr lang="en-IN"/>
        </a:p>
      </dgm:t>
    </dgm:pt>
    <dgm:pt modelId="{1B71C4B9-B36A-4BEC-BA02-539C852DA40C}" type="pres">
      <dgm:prSet presAssocID="{EC231AE7-A587-4CD4-B5C9-E2635C1BF79D}" presName="Name0" presStyleCnt="0">
        <dgm:presLayoutVars>
          <dgm:chMax val="1"/>
          <dgm:chPref val="1"/>
          <dgm:dir/>
          <dgm:animOne val="branch"/>
          <dgm:animLvl val="lvl"/>
        </dgm:presLayoutVars>
      </dgm:prSet>
      <dgm:spPr/>
    </dgm:pt>
    <dgm:pt modelId="{70A5DBCE-6DB8-4B2D-887A-066BD99EBFD1}" type="pres">
      <dgm:prSet presAssocID="{024536A1-191F-432D-A02B-82262668032E}" presName="Parent" presStyleLbl="node0" presStyleIdx="0" presStyleCnt="1">
        <dgm:presLayoutVars>
          <dgm:chMax val="6"/>
          <dgm:chPref val="6"/>
        </dgm:presLayoutVars>
      </dgm:prSet>
      <dgm:spPr/>
    </dgm:pt>
    <dgm:pt modelId="{270B0D1B-FEF4-4216-8DB4-57582B19F0F9}" type="pres">
      <dgm:prSet presAssocID="{2ACCDE6D-3CEC-43BD-89D9-BEBCE036F79F}" presName="Accent1" presStyleCnt="0"/>
      <dgm:spPr/>
    </dgm:pt>
    <dgm:pt modelId="{E59006C9-F204-46CD-AABF-9373F24674D8}" type="pres">
      <dgm:prSet presAssocID="{2ACCDE6D-3CEC-43BD-89D9-BEBCE036F79F}" presName="Accent" presStyleLbl="bgShp" presStyleIdx="0" presStyleCnt="6"/>
      <dgm:spPr/>
    </dgm:pt>
    <dgm:pt modelId="{3D981AF3-0276-4316-854E-6A2119BF14FC}" type="pres">
      <dgm:prSet presAssocID="{2ACCDE6D-3CEC-43BD-89D9-BEBCE036F79F}" presName="Child1" presStyleLbl="node1" presStyleIdx="0" presStyleCnt="6">
        <dgm:presLayoutVars>
          <dgm:chMax val="0"/>
          <dgm:chPref val="0"/>
          <dgm:bulletEnabled val="1"/>
        </dgm:presLayoutVars>
      </dgm:prSet>
      <dgm:spPr/>
    </dgm:pt>
    <dgm:pt modelId="{6076C4F2-1E03-407E-AA03-FB004EE0202E}" type="pres">
      <dgm:prSet presAssocID="{1978C48D-C034-4208-88FD-2DA3424489A2}" presName="Accent2" presStyleCnt="0"/>
      <dgm:spPr/>
    </dgm:pt>
    <dgm:pt modelId="{02079DD0-7174-4ED0-A4FF-A36AA8017951}" type="pres">
      <dgm:prSet presAssocID="{1978C48D-C034-4208-88FD-2DA3424489A2}" presName="Accent" presStyleLbl="bgShp" presStyleIdx="1" presStyleCnt="6"/>
      <dgm:spPr/>
    </dgm:pt>
    <dgm:pt modelId="{FB8134F8-EC96-402F-BA92-B81F6F187631}" type="pres">
      <dgm:prSet presAssocID="{1978C48D-C034-4208-88FD-2DA3424489A2}" presName="Child2" presStyleLbl="node1" presStyleIdx="1" presStyleCnt="6">
        <dgm:presLayoutVars>
          <dgm:chMax val="0"/>
          <dgm:chPref val="0"/>
          <dgm:bulletEnabled val="1"/>
        </dgm:presLayoutVars>
      </dgm:prSet>
      <dgm:spPr/>
    </dgm:pt>
    <dgm:pt modelId="{4825597A-ACA3-44DF-B841-C35F4562099D}" type="pres">
      <dgm:prSet presAssocID="{A0C76DAE-D461-40B0-963E-B795A1B87DA8}" presName="Accent3" presStyleCnt="0"/>
      <dgm:spPr/>
    </dgm:pt>
    <dgm:pt modelId="{0A05E28D-B709-4E54-8FF2-45D6B0C070F8}" type="pres">
      <dgm:prSet presAssocID="{A0C76DAE-D461-40B0-963E-B795A1B87DA8}" presName="Accent" presStyleLbl="bgShp" presStyleIdx="2" presStyleCnt="6"/>
      <dgm:spPr/>
    </dgm:pt>
    <dgm:pt modelId="{4B565258-FEB5-4247-BC1C-3EDD4E90CAF0}" type="pres">
      <dgm:prSet presAssocID="{A0C76DAE-D461-40B0-963E-B795A1B87DA8}" presName="Child3" presStyleLbl="node1" presStyleIdx="2" presStyleCnt="6">
        <dgm:presLayoutVars>
          <dgm:chMax val="0"/>
          <dgm:chPref val="0"/>
          <dgm:bulletEnabled val="1"/>
        </dgm:presLayoutVars>
      </dgm:prSet>
      <dgm:spPr/>
    </dgm:pt>
    <dgm:pt modelId="{7567D529-AA29-4271-BA31-E8F3112D7DCB}" type="pres">
      <dgm:prSet presAssocID="{334F6328-9BF7-4DF1-82CD-B2E98418C8D2}" presName="Accent4" presStyleCnt="0"/>
      <dgm:spPr/>
    </dgm:pt>
    <dgm:pt modelId="{B51D38F8-EB41-4D13-8827-6F2AA143A760}" type="pres">
      <dgm:prSet presAssocID="{334F6328-9BF7-4DF1-82CD-B2E98418C8D2}" presName="Accent" presStyleLbl="bgShp" presStyleIdx="3" presStyleCnt="6"/>
      <dgm:spPr/>
    </dgm:pt>
    <dgm:pt modelId="{DAF36084-555F-423F-86B3-1F38A1253414}" type="pres">
      <dgm:prSet presAssocID="{334F6328-9BF7-4DF1-82CD-B2E98418C8D2}" presName="Child4" presStyleLbl="node1" presStyleIdx="3" presStyleCnt="6">
        <dgm:presLayoutVars>
          <dgm:chMax val="0"/>
          <dgm:chPref val="0"/>
          <dgm:bulletEnabled val="1"/>
        </dgm:presLayoutVars>
      </dgm:prSet>
      <dgm:spPr/>
    </dgm:pt>
    <dgm:pt modelId="{1BE7B187-C24A-45B6-9A0B-CE2B61780EC3}" type="pres">
      <dgm:prSet presAssocID="{A54735CD-AE16-4763-B536-4BFCA70232CA}" presName="Accent5" presStyleCnt="0"/>
      <dgm:spPr/>
    </dgm:pt>
    <dgm:pt modelId="{3A10F699-4891-4C02-80AC-B22085A4AEE0}" type="pres">
      <dgm:prSet presAssocID="{A54735CD-AE16-4763-B536-4BFCA70232CA}" presName="Accent" presStyleLbl="bgShp" presStyleIdx="4" presStyleCnt="6"/>
      <dgm:spPr/>
    </dgm:pt>
    <dgm:pt modelId="{750C2C1E-BF1B-4B13-A21D-166ECFA24593}" type="pres">
      <dgm:prSet presAssocID="{A54735CD-AE16-4763-B536-4BFCA70232CA}" presName="Child5" presStyleLbl="node1" presStyleIdx="4" presStyleCnt="6">
        <dgm:presLayoutVars>
          <dgm:chMax val="0"/>
          <dgm:chPref val="0"/>
          <dgm:bulletEnabled val="1"/>
        </dgm:presLayoutVars>
      </dgm:prSet>
      <dgm:spPr/>
    </dgm:pt>
    <dgm:pt modelId="{5B68F307-7064-45A1-9BDD-FC55CE7B71EC}" type="pres">
      <dgm:prSet presAssocID="{70B7601E-4044-4E63-AA01-6158A57A2A26}" presName="Accent6" presStyleCnt="0"/>
      <dgm:spPr/>
    </dgm:pt>
    <dgm:pt modelId="{DAB87B61-4466-4DCE-BFF1-3A29F191459C}" type="pres">
      <dgm:prSet presAssocID="{70B7601E-4044-4E63-AA01-6158A57A2A26}" presName="Accent" presStyleLbl="bgShp" presStyleIdx="5" presStyleCnt="6" custLinFactNeighborX="19241" custLinFactNeighborY="-13443"/>
      <dgm:spPr/>
    </dgm:pt>
    <dgm:pt modelId="{08C9BF63-CFC2-4593-AD9A-FCE78AB4150E}" type="pres">
      <dgm:prSet presAssocID="{70B7601E-4044-4E63-AA01-6158A57A2A26}" presName="Child6" presStyleLbl="node1" presStyleIdx="5" presStyleCnt="6">
        <dgm:presLayoutVars>
          <dgm:chMax val="0"/>
          <dgm:chPref val="0"/>
          <dgm:bulletEnabled val="1"/>
        </dgm:presLayoutVars>
      </dgm:prSet>
      <dgm:spPr/>
    </dgm:pt>
  </dgm:ptLst>
  <dgm:cxnLst>
    <dgm:cxn modelId="{979B3200-FB46-49FF-961E-E0D4D934F2B0}" type="presOf" srcId="{024536A1-191F-432D-A02B-82262668032E}" destId="{70A5DBCE-6DB8-4B2D-887A-066BD99EBFD1}" srcOrd="0" destOrd="0" presId="urn:microsoft.com/office/officeart/2011/layout/HexagonRadial"/>
    <dgm:cxn modelId="{8D90B708-1D7A-4C52-99D9-F4C1C89934E3}" srcId="{024536A1-191F-432D-A02B-82262668032E}" destId="{A0C76DAE-D461-40B0-963E-B795A1B87DA8}" srcOrd="2" destOrd="0" parTransId="{53C125CC-1721-4436-BCBA-734205F26434}" sibTransId="{6E20A642-4E61-4C0D-99FA-6871AC4402B1}"/>
    <dgm:cxn modelId="{554D2028-0B02-4DF8-B8E6-34D2D3919C8E}" srcId="{EC231AE7-A587-4CD4-B5C9-E2635C1BF79D}" destId="{024536A1-191F-432D-A02B-82262668032E}" srcOrd="0" destOrd="0" parTransId="{FC703721-5001-40DA-BB36-ECDA2E879A2A}" sibTransId="{9DF450CD-A9EE-42CC-8898-B004BFA63A3C}"/>
    <dgm:cxn modelId="{0621063E-BFBB-4B11-8D8C-E01DFDBAB13D}" type="presOf" srcId="{334F6328-9BF7-4DF1-82CD-B2E98418C8D2}" destId="{DAF36084-555F-423F-86B3-1F38A1253414}" srcOrd="0" destOrd="0" presId="urn:microsoft.com/office/officeart/2011/layout/HexagonRadial"/>
    <dgm:cxn modelId="{EC17905F-06CD-4361-86D4-12F0D228899A}" srcId="{024536A1-191F-432D-A02B-82262668032E}" destId="{2ACCDE6D-3CEC-43BD-89D9-BEBCE036F79F}" srcOrd="0" destOrd="0" parTransId="{8742EA8F-1076-4BF0-8C2B-C9D933A7A69D}" sibTransId="{D98B01A8-178B-4A23-A6D8-1E2C200DCD72}"/>
    <dgm:cxn modelId="{0AA7284B-0085-4813-BC5F-16E1D3AD6D7A}" type="presOf" srcId="{2ACCDE6D-3CEC-43BD-89D9-BEBCE036F79F}" destId="{3D981AF3-0276-4316-854E-6A2119BF14FC}" srcOrd="0" destOrd="0" presId="urn:microsoft.com/office/officeart/2011/layout/HexagonRadial"/>
    <dgm:cxn modelId="{52A85C79-A213-4A71-9DBC-8EAF1A580BFE}" srcId="{024536A1-191F-432D-A02B-82262668032E}" destId="{1978C48D-C034-4208-88FD-2DA3424489A2}" srcOrd="1" destOrd="0" parTransId="{8EAA04F3-320D-48E8-8985-B131FD0EFE3B}" sibTransId="{A4433FD0-DD54-469D-B99B-AC5A0ACF1347}"/>
    <dgm:cxn modelId="{3B7FE07B-43A3-4BCD-BDEA-2ABA81F342CC}" type="presOf" srcId="{70B7601E-4044-4E63-AA01-6158A57A2A26}" destId="{08C9BF63-CFC2-4593-AD9A-FCE78AB4150E}" srcOrd="0" destOrd="0" presId="urn:microsoft.com/office/officeart/2011/layout/HexagonRadial"/>
    <dgm:cxn modelId="{CEA2A2CB-C0EF-4117-AE39-712937BCB5A8}" type="presOf" srcId="{A0C76DAE-D461-40B0-963E-B795A1B87DA8}" destId="{4B565258-FEB5-4247-BC1C-3EDD4E90CAF0}" srcOrd="0" destOrd="0" presId="urn:microsoft.com/office/officeart/2011/layout/HexagonRadial"/>
    <dgm:cxn modelId="{9589E9D0-A2FD-4DDB-8D6A-1AF430AE7B3E}" srcId="{024536A1-191F-432D-A02B-82262668032E}" destId="{334F6328-9BF7-4DF1-82CD-B2E98418C8D2}" srcOrd="3" destOrd="0" parTransId="{31AA9DD3-9A6C-4144-B30B-EB02D4A841AD}" sibTransId="{0BB77B45-5211-483A-AFD0-8A1F740DE3D9}"/>
    <dgm:cxn modelId="{E4414AD3-E9C8-42C3-AB24-384685057544}" srcId="{024536A1-191F-432D-A02B-82262668032E}" destId="{A54735CD-AE16-4763-B536-4BFCA70232CA}" srcOrd="4" destOrd="0" parTransId="{5F7BA56A-38EC-46A1-8416-5FD911ED9807}" sibTransId="{865A788D-F935-482F-BE8B-64EDF7A3DC73}"/>
    <dgm:cxn modelId="{741A1FD5-DFB0-4B03-BA15-B06D08A91028}" srcId="{024536A1-191F-432D-A02B-82262668032E}" destId="{70B7601E-4044-4E63-AA01-6158A57A2A26}" srcOrd="5" destOrd="0" parTransId="{75873DB5-5D01-4FEE-B4AF-95323D08E0F5}" sibTransId="{B130CB76-4BD1-4307-8533-5BDD0BE73AC6}"/>
    <dgm:cxn modelId="{0FEA7CE7-1FFE-4875-B3EE-8DBD62152F42}" type="presOf" srcId="{EC231AE7-A587-4CD4-B5C9-E2635C1BF79D}" destId="{1B71C4B9-B36A-4BEC-BA02-539C852DA40C}" srcOrd="0" destOrd="0" presId="urn:microsoft.com/office/officeart/2011/layout/HexagonRadial"/>
    <dgm:cxn modelId="{651F3DE8-E79E-4809-8CE6-7C300CBCB0E3}" type="presOf" srcId="{1978C48D-C034-4208-88FD-2DA3424489A2}" destId="{FB8134F8-EC96-402F-BA92-B81F6F187631}" srcOrd="0" destOrd="0" presId="urn:microsoft.com/office/officeart/2011/layout/HexagonRadial"/>
    <dgm:cxn modelId="{06188FE9-3579-4E01-AC63-E4C8520BDD62}" type="presOf" srcId="{A54735CD-AE16-4763-B536-4BFCA70232CA}" destId="{750C2C1E-BF1B-4B13-A21D-166ECFA24593}" srcOrd="0" destOrd="0" presId="urn:microsoft.com/office/officeart/2011/layout/HexagonRadial"/>
    <dgm:cxn modelId="{AE602D09-7538-4A21-9FEA-383DE17EAF09}" type="presParOf" srcId="{1B71C4B9-B36A-4BEC-BA02-539C852DA40C}" destId="{70A5DBCE-6DB8-4B2D-887A-066BD99EBFD1}" srcOrd="0" destOrd="0" presId="urn:microsoft.com/office/officeart/2011/layout/HexagonRadial"/>
    <dgm:cxn modelId="{8D86B256-B192-492E-B986-72E033D6EC58}" type="presParOf" srcId="{1B71C4B9-B36A-4BEC-BA02-539C852DA40C}" destId="{270B0D1B-FEF4-4216-8DB4-57582B19F0F9}" srcOrd="1" destOrd="0" presId="urn:microsoft.com/office/officeart/2011/layout/HexagonRadial"/>
    <dgm:cxn modelId="{340A98E3-01E7-458C-BDC8-2A7A91FDD7BF}" type="presParOf" srcId="{270B0D1B-FEF4-4216-8DB4-57582B19F0F9}" destId="{E59006C9-F204-46CD-AABF-9373F24674D8}" srcOrd="0" destOrd="0" presId="urn:microsoft.com/office/officeart/2011/layout/HexagonRadial"/>
    <dgm:cxn modelId="{F3667E51-F33E-4DA1-9FE0-31308FBC1BA6}" type="presParOf" srcId="{1B71C4B9-B36A-4BEC-BA02-539C852DA40C}" destId="{3D981AF3-0276-4316-854E-6A2119BF14FC}" srcOrd="2" destOrd="0" presId="urn:microsoft.com/office/officeart/2011/layout/HexagonRadial"/>
    <dgm:cxn modelId="{7BF04548-39B9-4014-9172-DD7139E8CB1A}" type="presParOf" srcId="{1B71C4B9-B36A-4BEC-BA02-539C852DA40C}" destId="{6076C4F2-1E03-407E-AA03-FB004EE0202E}" srcOrd="3" destOrd="0" presId="urn:microsoft.com/office/officeart/2011/layout/HexagonRadial"/>
    <dgm:cxn modelId="{9320B82D-ADEE-4685-932A-337AF333D301}" type="presParOf" srcId="{6076C4F2-1E03-407E-AA03-FB004EE0202E}" destId="{02079DD0-7174-4ED0-A4FF-A36AA8017951}" srcOrd="0" destOrd="0" presId="urn:microsoft.com/office/officeart/2011/layout/HexagonRadial"/>
    <dgm:cxn modelId="{1271766C-7A15-4300-8BE3-71EB80A0EE66}" type="presParOf" srcId="{1B71C4B9-B36A-4BEC-BA02-539C852DA40C}" destId="{FB8134F8-EC96-402F-BA92-B81F6F187631}" srcOrd="4" destOrd="0" presId="urn:microsoft.com/office/officeart/2011/layout/HexagonRadial"/>
    <dgm:cxn modelId="{D57B5311-BCE0-4721-8B3F-DFA85C0EC9C6}" type="presParOf" srcId="{1B71C4B9-B36A-4BEC-BA02-539C852DA40C}" destId="{4825597A-ACA3-44DF-B841-C35F4562099D}" srcOrd="5" destOrd="0" presId="urn:microsoft.com/office/officeart/2011/layout/HexagonRadial"/>
    <dgm:cxn modelId="{166FCB2D-6640-4D62-9993-29E04C0AF2AB}" type="presParOf" srcId="{4825597A-ACA3-44DF-B841-C35F4562099D}" destId="{0A05E28D-B709-4E54-8FF2-45D6B0C070F8}" srcOrd="0" destOrd="0" presId="urn:microsoft.com/office/officeart/2011/layout/HexagonRadial"/>
    <dgm:cxn modelId="{40183CEA-8EF5-4F99-B54E-9E1C5DF8FD7B}" type="presParOf" srcId="{1B71C4B9-B36A-4BEC-BA02-539C852DA40C}" destId="{4B565258-FEB5-4247-BC1C-3EDD4E90CAF0}" srcOrd="6" destOrd="0" presId="urn:microsoft.com/office/officeart/2011/layout/HexagonRadial"/>
    <dgm:cxn modelId="{1CEC8291-15AE-4012-BF29-063EF9AC3310}" type="presParOf" srcId="{1B71C4B9-B36A-4BEC-BA02-539C852DA40C}" destId="{7567D529-AA29-4271-BA31-E8F3112D7DCB}" srcOrd="7" destOrd="0" presId="urn:microsoft.com/office/officeart/2011/layout/HexagonRadial"/>
    <dgm:cxn modelId="{63804C9F-82DA-47E4-9049-03B8B4529C43}" type="presParOf" srcId="{7567D529-AA29-4271-BA31-E8F3112D7DCB}" destId="{B51D38F8-EB41-4D13-8827-6F2AA143A760}" srcOrd="0" destOrd="0" presId="urn:microsoft.com/office/officeart/2011/layout/HexagonRadial"/>
    <dgm:cxn modelId="{AE5D994F-8CF2-4561-9ED7-D79DAF1CB042}" type="presParOf" srcId="{1B71C4B9-B36A-4BEC-BA02-539C852DA40C}" destId="{DAF36084-555F-423F-86B3-1F38A1253414}" srcOrd="8" destOrd="0" presId="urn:microsoft.com/office/officeart/2011/layout/HexagonRadial"/>
    <dgm:cxn modelId="{39FFF482-52BE-425B-8E16-3CFF364F9E5B}" type="presParOf" srcId="{1B71C4B9-B36A-4BEC-BA02-539C852DA40C}" destId="{1BE7B187-C24A-45B6-9A0B-CE2B61780EC3}" srcOrd="9" destOrd="0" presId="urn:microsoft.com/office/officeart/2011/layout/HexagonRadial"/>
    <dgm:cxn modelId="{1B129BCA-5ABA-4E75-AB17-3F740032DE8F}" type="presParOf" srcId="{1BE7B187-C24A-45B6-9A0B-CE2B61780EC3}" destId="{3A10F699-4891-4C02-80AC-B22085A4AEE0}" srcOrd="0" destOrd="0" presId="urn:microsoft.com/office/officeart/2011/layout/HexagonRadial"/>
    <dgm:cxn modelId="{31BAE179-93F9-4E5F-8C4C-69B99C0954DC}" type="presParOf" srcId="{1B71C4B9-B36A-4BEC-BA02-539C852DA40C}" destId="{750C2C1E-BF1B-4B13-A21D-166ECFA24593}" srcOrd="10" destOrd="0" presId="urn:microsoft.com/office/officeart/2011/layout/HexagonRadial"/>
    <dgm:cxn modelId="{A33F59CD-E0F2-4642-AB19-CB85C1F75919}" type="presParOf" srcId="{1B71C4B9-B36A-4BEC-BA02-539C852DA40C}" destId="{5B68F307-7064-45A1-9BDD-FC55CE7B71EC}" srcOrd="11" destOrd="0" presId="urn:microsoft.com/office/officeart/2011/layout/HexagonRadial"/>
    <dgm:cxn modelId="{7B795070-31DE-456D-B45A-40D013F1F53F}" type="presParOf" srcId="{5B68F307-7064-45A1-9BDD-FC55CE7B71EC}" destId="{DAB87B61-4466-4DCE-BFF1-3A29F191459C}" srcOrd="0" destOrd="0" presId="urn:microsoft.com/office/officeart/2011/layout/HexagonRadial"/>
    <dgm:cxn modelId="{529DDA6B-DB63-4386-94AE-F1A4DB25A3CF}" type="presParOf" srcId="{1B71C4B9-B36A-4BEC-BA02-539C852DA40C}" destId="{08C9BF63-CFC2-4593-AD9A-FCE78AB4150E}"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B013A-9F2B-4909-9360-7610E58D69C0}">
      <dsp:nvSpPr>
        <dsp:cNvPr id="0" name=""/>
        <dsp:cNvSpPr/>
      </dsp:nvSpPr>
      <dsp:spPr>
        <a:xfrm>
          <a:off x="7870122" y="727189"/>
          <a:ext cx="1926564" cy="1926663"/>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934B9-125E-4605-99F5-D6AA5760D013}">
      <dsp:nvSpPr>
        <dsp:cNvPr id="0" name=""/>
        <dsp:cNvSpPr/>
      </dsp:nvSpPr>
      <dsp:spPr>
        <a:xfrm>
          <a:off x="7934561" y="791422"/>
          <a:ext cx="1798512" cy="1798196"/>
        </a:xfrm>
        <a:prstGeom prst="ellipse">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Actionable</a:t>
          </a:r>
        </a:p>
      </dsp:txBody>
      <dsp:txXfrm>
        <a:off x="8191492" y="1048356"/>
        <a:ext cx="1284651" cy="1284329"/>
      </dsp:txXfrm>
    </dsp:sp>
    <dsp:sp modelId="{18E4117F-0AE6-43BA-BA90-1FB70FF70EF0}">
      <dsp:nvSpPr>
        <dsp:cNvPr id="0" name=""/>
        <dsp:cNvSpPr/>
      </dsp:nvSpPr>
      <dsp:spPr>
        <a:xfrm rot="2700000">
          <a:off x="5870841" y="727053"/>
          <a:ext cx="1926596" cy="1926596"/>
        </a:xfrm>
        <a:prstGeom prst="teardrop">
          <a:avLst>
            <a:gd name="adj" fmla="val 1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FF6F30-AAF9-405F-87E8-310962789140}">
      <dsp:nvSpPr>
        <dsp:cNvPr id="0" name=""/>
        <dsp:cNvSpPr/>
      </dsp:nvSpPr>
      <dsp:spPr>
        <a:xfrm>
          <a:off x="5943558" y="791422"/>
          <a:ext cx="1798512" cy="1798196"/>
        </a:xfrm>
        <a:prstGeom prst="ellipse">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High-Value </a:t>
          </a:r>
        </a:p>
      </dsp:txBody>
      <dsp:txXfrm>
        <a:off x="6200488" y="1048356"/>
        <a:ext cx="1284651" cy="1284329"/>
      </dsp:txXfrm>
    </dsp:sp>
    <dsp:sp modelId="{8CD5CA99-409C-4C36-B9F8-6044CB84C712}">
      <dsp:nvSpPr>
        <dsp:cNvPr id="0" name=""/>
        <dsp:cNvSpPr/>
      </dsp:nvSpPr>
      <dsp:spPr>
        <a:xfrm rot="2700000">
          <a:off x="3888099" y="727053"/>
          <a:ext cx="1926596" cy="1926596"/>
        </a:xfrm>
        <a:prstGeom prst="teardrop">
          <a:avLst>
            <a:gd name="adj" fmla="val 1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908B67-8E3A-4F40-8282-B341C28C85FD}">
      <dsp:nvSpPr>
        <dsp:cNvPr id="0" name=""/>
        <dsp:cNvSpPr/>
      </dsp:nvSpPr>
      <dsp:spPr>
        <a:xfrm>
          <a:off x="3952554" y="791422"/>
          <a:ext cx="1798512" cy="1798196"/>
        </a:xfrm>
        <a:prstGeom prst="ellipse">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Accurate</a:t>
          </a:r>
        </a:p>
      </dsp:txBody>
      <dsp:txXfrm>
        <a:off x="4209484" y="1048356"/>
        <a:ext cx="1284651" cy="1284329"/>
      </dsp:txXfrm>
    </dsp:sp>
    <dsp:sp modelId="{D8237BE0-5A0D-487D-A1F5-3B6AFAEA702E}">
      <dsp:nvSpPr>
        <dsp:cNvPr id="0" name=""/>
        <dsp:cNvSpPr/>
      </dsp:nvSpPr>
      <dsp:spPr>
        <a:xfrm rot="2700000">
          <a:off x="1897095" y="727053"/>
          <a:ext cx="1926596" cy="1926596"/>
        </a:xfrm>
        <a:prstGeom prst="teardrop">
          <a:avLst>
            <a:gd name="adj" fmla="val 10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5F066C-35C2-412C-9EFF-D4185558BE24}">
      <dsp:nvSpPr>
        <dsp:cNvPr id="0" name=""/>
        <dsp:cNvSpPr/>
      </dsp:nvSpPr>
      <dsp:spPr>
        <a:xfrm>
          <a:off x="1961550" y="791422"/>
          <a:ext cx="1798512" cy="1798196"/>
        </a:xfrm>
        <a:prstGeom prst="ellipse">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Timely</a:t>
          </a:r>
        </a:p>
      </dsp:txBody>
      <dsp:txXfrm>
        <a:off x="2218480" y="1048356"/>
        <a:ext cx="1284651" cy="1284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11C58-4A4D-460B-A204-BB981EF4462D}">
      <dsp:nvSpPr>
        <dsp:cNvPr id="0" name=""/>
        <dsp:cNvSpPr/>
      </dsp:nvSpPr>
      <dsp:spPr>
        <a:xfrm>
          <a:off x="4285282" y="2093921"/>
          <a:ext cx="1607757" cy="1607757"/>
        </a:xfrm>
        <a:prstGeom prst="ellipse">
          <a:avLst/>
        </a:prstGeom>
        <a:gradFill rotWithShape="0">
          <a:gsLst>
            <a:gs pos="0">
              <a:schemeClr val="accent1">
                <a:hueOff val="0"/>
                <a:satOff val="0"/>
                <a:lumOff val="0"/>
                <a:alphaOff val="0"/>
                <a:tint val="94000"/>
                <a:satMod val="103000"/>
                <a:lumMod val="102000"/>
              </a:schemeClr>
            </a:gs>
            <a:gs pos="50000">
              <a:schemeClr val="accent1">
                <a:hueOff val="0"/>
                <a:satOff val="0"/>
                <a:lumOff val="0"/>
                <a:alphaOff val="0"/>
                <a:shade val="100000"/>
                <a:satMod val="110000"/>
                <a:lumMod val="100000"/>
              </a:schemeClr>
            </a:gs>
            <a:gs pos="100000">
              <a:schemeClr val="accent1">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a:t>Power BI </a:t>
          </a:r>
        </a:p>
      </dsp:txBody>
      <dsp:txXfrm>
        <a:off x="4520733" y="2329372"/>
        <a:ext cx="1136855" cy="1136855"/>
      </dsp:txXfrm>
    </dsp:sp>
    <dsp:sp modelId="{AEA16631-8727-43EF-91A6-03A92BDE1303}">
      <dsp:nvSpPr>
        <dsp:cNvPr id="0" name=""/>
        <dsp:cNvSpPr/>
      </dsp:nvSpPr>
      <dsp:spPr>
        <a:xfrm rot="16200000">
          <a:off x="4847518" y="1838063"/>
          <a:ext cx="483284" cy="28432"/>
        </a:xfrm>
        <a:custGeom>
          <a:avLst/>
          <a:gdLst/>
          <a:ahLst/>
          <a:cxnLst/>
          <a:rect l="0" t="0" r="0" b="0"/>
          <a:pathLst>
            <a:path>
              <a:moveTo>
                <a:pt x="0" y="14216"/>
              </a:moveTo>
              <a:lnTo>
                <a:pt x="483284" y="14216"/>
              </a:lnTo>
            </a:path>
          </a:pathLst>
        </a:custGeom>
        <a:noFill/>
        <a:ln w="12700"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077078" y="1840197"/>
        <a:ext cx="24164" cy="24164"/>
      </dsp:txXfrm>
    </dsp:sp>
    <dsp:sp modelId="{4A6B7E90-8AC3-4B98-9140-138489936F55}">
      <dsp:nvSpPr>
        <dsp:cNvPr id="0" name=""/>
        <dsp:cNvSpPr/>
      </dsp:nvSpPr>
      <dsp:spPr>
        <a:xfrm>
          <a:off x="4285282" y="2880"/>
          <a:ext cx="1607757" cy="1607757"/>
        </a:xfrm>
        <a:prstGeom prst="ellipse">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Business  Analyst</a:t>
          </a:r>
        </a:p>
      </dsp:txBody>
      <dsp:txXfrm>
        <a:off x="4520733" y="238331"/>
        <a:ext cx="1136855" cy="1136855"/>
      </dsp:txXfrm>
    </dsp:sp>
    <dsp:sp modelId="{5713D151-711A-492B-8F34-F351959C1BF8}">
      <dsp:nvSpPr>
        <dsp:cNvPr id="0" name=""/>
        <dsp:cNvSpPr/>
      </dsp:nvSpPr>
      <dsp:spPr>
        <a:xfrm rot="20520000">
          <a:off x="5841868" y="2560500"/>
          <a:ext cx="483284" cy="28432"/>
        </a:xfrm>
        <a:custGeom>
          <a:avLst/>
          <a:gdLst/>
          <a:ahLst/>
          <a:cxnLst/>
          <a:rect l="0" t="0" r="0" b="0"/>
          <a:pathLst>
            <a:path>
              <a:moveTo>
                <a:pt x="0" y="14216"/>
              </a:moveTo>
              <a:lnTo>
                <a:pt x="483284" y="14216"/>
              </a:lnTo>
            </a:path>
          </a:pathLst>
        </a:custGeom>
        <a:noFill/>
        <a:ln w="12700"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71428" y="2562634"/>
        <a:ext cx="24164" cy="24164"/>
      </dsp:txXfrm>
    </dsp:sp>
    <dsp:sp modelId="{EF9239C0-52DD-4A8F-9126-9D88ABC115BF}">
      <dsp:nvSpPr>
        <dsp:cNvPr id="0" name=""/>
        <dsp:cNvSpPr/>
      </dsp:nvSpPr>
      <dsp:spPr>
        <a:xfrm>
          <a:off x="6273980" y="1447754"/>
          <a:ext cx="1607757" cy="1607757"/>
        </a:xfrm>
        <a:prstGeom prst="ellips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CEO /CTO</a:t>
          </a:r>
        </a:p>
      </dsp:txBody>
      <dsp:txXfrm>
        <a:off x="6509431" y="1683205"/>
        <a:ext cx="1136855" cy="1136855"/>
      </dsp:txXfrm>
    </dsp:sp>
    <dsp:sp modelId="{7E9970E3-B274-4883-AE89-EFDE37941FD1}">
      <dsp:nvSpPr>
        <dsp:cNvPr id="0" name=""/>
        <dsp:cNvSpPr/>
      </dsp:nvSpPr>
      <dsp:spPr>
        <a:xfrm rot="3240000">
          <a:off x="5462060" y="3729427"/>
          <a:ext cx="483284" cy="28432"/>
        </a:xfrm>
        <a:custGeom>
          <a:avLst/>
          <a:gdLst/>
          <a:ahLst/>
          <a:cxnLst/>
          <a:rect l="0" t="0" r="0" b="0"/>
          <a:pathLst>
            <a:path>
              <a:moveTo>
                <a:pt x="0" y="14216"/>
              </a:moveTo>
              <a:lnTo>
                <a:pt x="483284" y="14216"/>
              </a:lnTo>
            </a:path>
          </a:pathLst>
        </a:custGeom>
        <a:noFill/>
        <a:ln w="12700"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691620" y="3731562"/>
        <a:ext cx="24164" cy="24164"/>
      </dsp:txXfrm>
    </dsp:sp>
    <dsp:sp modelId="{F21A076B-3310-4DA4-8F04-9CDAEAEE4ECA}">
      <dsp:nvSpPr>
        <dsp:cNvPr id="0" name=""/>
        <dsp:cNvSpPr/>
      </dsp:nvSpPr>
      <dsp:spPr>
        <a:xfrm>
          <a:off x="5514365" y="3785609"/>
          <a:ext cx="1607757" cy="1607757"/>
        </a:xfrm>
        <a:prstGeom prst="ellipse">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Developer</a:t>
          </a:r>
        </a:p>
      </dsp:txBody>
      <dsp:txXfrm>
        <a:off x="5749816" y="4021060"/>
        <a:ext cx="1136855" cy="1136855"/>
      </dsp:txXfrm>
    </dsp:sp>
    <dsp:sp modelId="{C693EFB1-C0C8-45FB-B78D-EB1B310F389A}">
      <dsp:nvSpPr>
        <dsp:cNvPr id="0" name=""/>
        <dsp:cNvSpPr/>
      </dsp:nvSpPr>
      <dsp:spPr>
        <a:xfrm rot="7560000">
          <a:off x="4232977" y="3729427"/>
          <a:ext cx="483284" cy="28432"/>
        </a:xfrm>
        <a:custGeom>
          <a:avLst/>
          <a:gdLst/>
          <a:ahLst/>
          <a:cxnLst/>
          <a:rect l="0" t="0" r="0" b="0"/>
          <a:pathLst>
            <a:path>
              <a:moveTo>
                <a:pt x="0" y="14216"/>
              </a:moveTo>
              <a:lnTo>
                <a:pt x="483284" y="14216"/>
              </a:lnTo>
            </a:path>
          </a:pathLst>
        </a:custGeom>
        <a:noFill/>
        <a:ln w="12700"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4462537" y="3731562"/>
        <a:ext cx="24164" cy="24164"/>
      </dsp:txXfrm>
    </dsp:sp>
    <dsp:sp modelId="{978A2514-DD44-43EB-A32A-38D06F1362C0}">
      <dsp:nvSpPr>
        <dsp:cNvPr id="0" name=""/>
        <dsp:cNvSpPr/>
      </dsp:nvSpPr>
      <dsp:spPr>
        <a:xfrm>
          <a:off x="3056198" y="3785609"/>
          <a:ext cx="1607757" cy="1607757"/>
        </a:xfrm>
        <a:prstGeom prst="ellipse">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You</a:t>
          </a:r>
        </a:p>
      </dsp:txBody>
      <dsp:txXfrm>
        <a:off x="3291649" y="4021060"/>
        <a:ext cx="1136855" cy="1136855"/>
      </dsp:txXfrm>
    </dsp:sp>
    <dsp:sp modelId="{4E488E69-74B4-4D71-A942-AA2D7AADDBE4}">
      <dsp:nvSpPr>
        <dsp:cNvPr id="0" name=""/>
        <dsp:cNvSpPr/>
      </dsp:nvSpPr>
      <dsp:spPr>
        <a:xfrm rot="11880000">
          <a:off x="3853169" y="2560500"/>
          <a:ext cx="483284" cy="28432"/>
        </a:xfrm>
        <a:custGeom>
          <a:avLst/>
          <a:gdLst/>
          <a:ahLst/>
          <a:cxnLst/>
          <a:rect l="0" t="0" r="0" b="0"/>
          <a:pathLst>
            <a:path>
              <a:moveTo>
                <a:pt x="0" y="14216"/>
              </a:moveTo>
              <a:lnTo>
                <a:pt x="483284" y="14216"/>
              </a:lnTo>
            </a:path>
          </a:pathLst>
        </a:custGeom>
        <a:noFill/>
        <a:ln w="12700" cap="flat" cmpd="sng" algn="in">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rot="10800000">
        <a:off x="4082729" y="2562634"/>
        <a:ext cx="24164" cy="24164"/>
      </dsp:txXfrm>
    </dsp:sp>
    <dsp:sp modelId="{D92ECC8D-DD56-4AB4-B1C2-E9ADB0E4FC7F}">
      <dsp:nvSpPr>
        <dsp:cNvPr id="0" name=""/>
        <dsp:cNvSpPr/>
      </dsp:nvSpPr>
      <dsp:spPr>
        <a:xfrm>
          <a:off x="2296583" y="1447754"/>
          <a:ext cx="1607757" cy="1607757"/>
        </a:xfrm>
        <a:prstGeom prst="ellipse">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Me</a:t>
          </a:r>
        </a:p>
      </dsp:txBody>
      <dsp:txXfrm>
        <a:off x="2532034" y="1683205"/>
        <a:ext cx="1136855" cy="1136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7D61A-D6AF-4948-BD71-798C562891A6}">
      <dsp:nvSpPr>
        <dsp:cNvPr id="0" name=""/>
        <dsp:cNvSpPr/>
      </dsp:nvSpPr>
      <dsp:spPr>
        <a:xfrm>
          <a:off x="791702" y="68352"/>
          <a:ext cx="745133" cy="745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9C5D1-BF6D-4704-B0CE-4059D3DD8D6F}">
      <dsp:nvSpPr>
        <dsp:cNvPr id="0" name=""/>
        <dsp:cNvSpPr/>
      </dsp:nvSpPr>
      <dsp:spPr>
        <a:xfrm>
          <a:off x="948180" y="224830"/>
          <a:ext cx="432177" cy="432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8367216-EA9D-41E9-888F-535AD8A60012}">
      <dsp:nvSpPr>
        <dsp:cNvPr id="0" name=""/>
        <dsp:cNvSpPr/>
      </dsp:nvSpPr>
      <dsp:spPr>
        <a:xfrm>
          <a:off x="1696506"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A Self service BI tool</a:t>
          </a:r>
          <a:endParaRPr lang="en-US" sz="1400" kern="1200"/>
        </a:p>
      </dsp:txBody>
      <dsp:txXfrm>
        <a:off x="1696506" y="68352"/>
        <a:ext cx="1756385" cy="745133"/>
      </dsp:txXfrm>
    </dsp:sp>
    <dsp:sp modelId="{626C66DE-0A96-494F-B16C-28BF05448D22}">
      <dsp:nvSpPr>
        <dsp:cNvPr id="0" name=""/>
        <dsp:cNvSpPr/>
      </dsp:nvSpPr>
      <dsp:spPr>
        <a:xfrm>
          <a:off x="3758929" y="68352"/>
          <a:ext cx="745133" cy="745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8732DB-4BC7-41D7-8E88-967AD79FC343}">
      <dsp:nvSpPr>
        <dsp:cNvPr id="0" name=""/>
        <dsp:cNvSpPr/>
      </dsp:nvSpPr>
      <dsp:spPr>
        <a:xfrm>
          <a:off x="3915407" y="224830"/>
          <a:ext cx="432177" cy="432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752CCC2-D316-460B-892B-5E532399BC32}">
      <dsp:nvSpPr>
        <dsp:cNvPr id="0" name=""/>
        <dsp:cNvSpPr/>
      </dsp:nvSpPr>
      <dsp:spPr>
        <a:xfrm>
          <a:off x="4663734"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Accessible via Web, Desktop, Mobile</a:t>
          </a:r>
          <a:endParaRPr lang="en-US" sz="1400" kern="1200"/>
        </a:p>
      </dsp:txBody>
      <dsp:txXfrm>
        <a:off x="4663734" y="68352"/>
        <a:ext cx="1756385" cy="745133"/>
      </dsp:txXfrm>
    </dsp:sp>
    <dsp:sp modelId="{BA7545F4-3FB4-4353-8913-C2CA6D77E59D}">
      <dsp:nvSpPr>
        <dsp:cNvPr id="0" name=""/>
        <dsp:cNvSpPr/>
      </dsp:nvSpPr>
      <dsp:spPr>
        <a:xfrm>
          <a:off x="6726157" y="68352"/>
          <a:ext cx="745133" cy="745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520AE-B72D-46C5-AE6B-35D7D0413C61}">
      <dsp:nvSpPr>
        <dsp:cNvPr id="0" name=""/>
        <dsp:cNvSpPr/>
      </dsp:nvSpPr>
      <dsp:spPr>
        <a:xfrm>
          <a:off x="6882635" y="224830"/>
          <a:ext cx="432177" cy="4321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194EFC0-F856-44AE-A757-74F0FC1CBFB7}">
      <dsp:nvSpPr>
        <dsp:cNvPr id="0" name=""/>
        <dsp:cNvSpPr/>
      </dsp:nvSpPr>
      <dsp:spPr>
        <a:xfrm>
          <a:off x="7630962"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Realtime dashboard updates</a:t>
          </a:r>
          <a:endParaRPr lang="en-US" sz="1400" kern="1200"/>
        </a:p>
      </dsp:txBody>
      <dsp:txXfrm>
        <a:off x="7630962" y="68352"/>
        <a:ext cx="1756385" cy="745133"/>
      </dsp:txXfrm>
    </dsp:sp>
    <dsp:sp modelId="{6464A80C-B864-453C-A378-3CC1498E446A}">
      <dsp:nvSpPr>
        <dsp:cNvPr id="0" name=""/>
        <dsp:cNvSpPr/>
      </dsp:nvSpPr>
      <dsp:spPr>
        <a:xfrm>
          <a:off x="791702" y="1424483"/>
          <a:ext cx="745133" cy="745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F2E42-4686-4911-9ABE-8A3EC1B7BE29}">
      <dsp:nvSpPr>
        <dsp:cNvPr id="0" name=""/>
        <dsp:cNvSpPr/>
      </dsp:nvSpPr>
      <dsp:spPr>
        <a:xfrm>
          <a:off x="948180" y="1580961"/>
          <a:ext cx="432177" cy="4321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1AE7D79-0FE7-4AEC-AAC7-18BF2DC86FDA}">
      <dsp:nvSpPr>
        <dsp:cNvPr id="0" name=""/>
        <dsp:cNvSpPr/>
      </dsp:nvSpPr>
      <dsp:spPr>
        <a:xfrm>
          <a:off x="1696506"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Collaboration across your organization </a:t>
          </a:r>
          <a:endParaRPr lang="en-US" sz="1400" kern="1200"/>
        </a:p>
      </dsp:txBody>
      <dsp:txXfrm>
        <a:off x="1696506" y="1424483"/>
        <a:ext cx="1756385" cy="745133"/>
      </dsp:txXfrm>
    </dsp:sp>
    <dsp:sp modelId="{136D3914-260D-45DE-BBB2-29A7E669FDFF}">
      <dsp:nvSpPr>
        <dsp:cNvPr id="0" name=""/>
        <dsp:cNvSpPr/>
      </dsp:nvSpPr>
      <dsp:spPr>
        <a:xfrm>
          <a:off x="3758929" y="1424483"/>
          <a:ext cx="745133" cy="745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FF5A3-7BB6-441A-BF8F-DBA096243F2A}">
      <dsp:nvSpPr>
        <dsp:cNvPr id="0" name=""/>
        <dsp:cNvSpPr/>
      </dsp:nvSpPr>
      <dsp:spPr>
        <a:xfrm>
          <a:off x="3915407" y="1580961"/>
          <a:ext cx="432177" cy="4321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AC177CF-4CC8-4F63-97D9-9DAD921E0AFE}">
      <dsp:nvSpPr>
        <dsp:cNvPr id="0" name=""/>
        <dsp:cNvSpPr/>
      </dsp:nvSpPr>
      <dsp:spPr>
        <a:xfrm>
          <a:off x="4663734"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Anyone can use </a:t>
          </a:r>
          <a:endParaRPr lang="en-US" sz="1400" kern="1200"/>
        </a:p>
      </dsp:txBody>
      <dsp:txXfrm>
        <a:off x="4663734" y="1424483"/>
        <a:ext cx="1756385" cy="745133"/>
      </dsp:txXfrm>
    </dsp:sp>
    <dsp:sp modelId="{4EEF976D-1B56-4EDF-87DC-3470F32960F2}">
      <dsp:nvSpPr>
        <dsp:cNvPr id="0" name=""/>
        <dsp:cNvSpPr/>
      </dsp:nvSpPr>
      <dsp:spPr>
        <a:xfrm>
          <a:off x="6726157" y="1424483"/>
          <a:ext cx="745133" cy="745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6B2EA-D00F-4373-A457-5A67E26D4CCC}">
      <dsp:nvSpPr>
        <dsp:cNvPr id="0" name=""/>
        <dsp:cNvSpPr/>
      </dsp:nvSpPr>
      <dsp:spPr>
        <a:xfrm>
          <a:off x="6882635" y="1580961"/>
          <a:ext cx="432177" cy="4321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8545A97-1597-4E62-AC41-E1CF82F274F6}">
      <dsp:nvSpPr>
        <dsp:cNvPr id="0" name=""/>
        <dsp:cNvSpPr/>
      </dsp:nvSpPr>
      <dsp:spPr>
        <a:xfrm>
          <a:off x="7630962"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Intuitive data exploration using Natural Language Query</a:t>
          </a:r>
          <a:endParaRPr lang="en-US" sz="1400" kern="1200"/>
        </a:p>
      </dsp:txBody>
      <dsp:txXfrm>
        <a:off x="7630962" y="1424483"/>
        <a:ext cx="1756385" cy="745133"/>
      </dsp:txXfrm>
    </dsp:sp>
    <dsp:sp modelId="{D3FF34CA-00DA-48A2-9AF9-8D009EB0B860}">
      <dsp:nvSpPr>
        <dsp:cNvPr id="0" name=""/>
        <dsp:cNvSpPr/>
      </dsp:nvSpPr>
      <dsp:spPr>
        <a:xfrm>
          <a:off x="791702" y="2780613"/>
          <a:ext cx="745133" cy="745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51077-D22C-42AB-AE5E-3E0D23AF07A9}">
      <dsp:nvSpPr>
        <dsp:cNvPr id="0" name=""/>
        <dsp:cNvSpPr/>
      </dsp:nvSpPr>
      <dsp:spPr>
        <a:xfrm>
          <a:off x="948180" y="2937091"/>
          <a:ext cx="432177" cy="4321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276D2A-5041-404E-B7AD-E1FC790F0709}">
      <dsp:nvSpPr>
        <dsp:cNvPr id="0" name=""/>
        <dsp:cNvSpPr/>
      </dsp:nvSpPr>
      <dsp:spPr>
        <a:xfrm>
          <a:off x="1696506" y="278061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IN" sz="1400" kern="1200"/>
            <a:t>Fast development , hybrid configuration ,secure</a:t>
          </a:r>
          <a:endParaRPr lang="en-US" sz="1400" kern="1200"/>
        </a:p>
      </dsp:txBody>
      <dsp:txXfrm>
        <a:off x="1696506" y="2780613"/>
        <a:ext cx="1756385" cy="745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5DBCE-6DB8-4B2D-887A-066BD99EBFD1}">
      <dsp:nvSpPr>
        <dsp:cNvPr id="0" name=""/>
        <dsp:cNvSpPr/>
      </dsp:nvSpPr>
      <dsp:spPr>
        <a:xfrm>
          <a:off x="3945594" y="1798995"/>
          <a:ext cx="2286601" cy="1978002"/>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a:t>
          </a:r>
        </a:p>
      </dsp:txBody>
      <dsp:txXfrm>
        <a:off x="4324516" y="2126778"/>
        <a:ext cx="1528757" cy="1322436"/>
      </dsp:txXfrm>
    </dsp:sp>
    <dsp:sp modelId="{02079DD0-7174-4ED0-A4FF-A36AA8017951}">
      <dsp:nvSpPr>
        <dsp:cNvPr id="0" name=""/>
        <dsp:cNvSpPr/>
      </dsp:nvSpPr>
      <dsp:spPr>
        <a:xfrm>
          <a:off x="5377446" y="852654"/>
          <a:ext cx="862728" cy="743354"/>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D981AF3-0276-4316-854E-6A2119BF14FC}">
      <dsp:nvSpPr>
        <dsp:cNvPr id="0" name=""/>
        <dsp:cNvSpPr/>
      </dsp:nvSpPr>
      <dsp:spPr>
        <a:xfrm>
          <a:off x="4156223" y="0"/>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 Desktop </a:t>
          </a:r>
        </a:p>
      </dsp:txBody>
      <dsp:txXfrm>
        <a:off x="4466760" y="268651"/>
        <a:ext cx="1252779" cy="1083801"/>
      </dsp:txXfrm>
    </dsp:sp>
    <dsp:sp modelId="{0A05E28D-B709-4E54-8FF2-45D6B0C070F8}">
      <dsp:nvSpPr>
        <dsp:cNvPr id="0" name=""/>
        <dsp:cNvSpPr/>
      </dsp:nvSpPr>
      <dsp:spPr>
        <a:xfrm>
          <a:off x="6384316" y="2242331"/>
          <a:ext cx="862728" cy="743354"/>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8134F8-EC96-402F-BA92-B81F6F187631}">
      <dsp:nvSpPr>
        <dsp:cNvPr id="0" name=""/>
        <dsp:cNvSpPr/>
      </dsp:nvSpPr>
      <dsp:spPr>
        <a:xfrm>
          <a:off x="5874764" y="997087"/>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 Services</a:t>
          </a:r>
        </a:p>
        <a:p>
          <a:pPr marL="0" lvl="0" indent="0" algn="ctr" defTabSz="977900">
            <a:lnSpc>
              <a:spcPct val="90000"/>
            </a:lnSpc>
            <a:spcBef>
              <a:spcPct val="0"/>
            </a:spcBef>
            <a:spcAft>
              <a:spcPct val="35000"/>
            </a:spcAft>
            <a:buNone/>
          </a:pPr>
          <a:endParaRPr lang="en-IN" sz="2200" kern="1200"/>
        </a:p>
      </dsp:txBody>
      <dsp:txXfrm>
        <a:off x="6185301" y="1265738"/>
        <a:ext cx="1252779" cy="1083801"/>
      </dsp:txXfrm>
    </dsp:sp>
    <dsp:sp modelId="{B51D38F8-EB41-4D13-8827-6F2AA143A760}">
      <dsp:nvSpPr>
        <dsp:cNvPr id="0" name=""/>
        <dsp:cNvSpPr/>
      </dsp:nvSpPr>
      <dsp:spPr>
        <a:xfrm>
          <a:off x="5684879" y="3811015"/>
          <a:ext cx="862728" cy="743354"/>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565258-FEB5-4247-BC1C-3EDD4E90CAF0}">
      <dsp:nvSpPr>
        <dsp:cNvPr id="0" name=""/>
        <dsp:cNvSpPr/>
      </dsp:nvSpPr>
      <dsp:spPr>
        <a:xfrm>
          <a:off x="5874764" y="2957245"/>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Gateway</a:t>
          </a:r>
        </a:p>
        <a:p>
          <a:pPr marL="0" lvl="0" indent="0" algn="ctr" defTabSz="977900">
            <a:lnSpc>
              <a:spcPct val="90000"/>
            </a:lnSpc>
            <a:spcBef>
              <a:spcPct val="0"/>
            </a:spcBef>
            <a:spcAft>
              <a:spcPct val="35000"/>
            </a:spcAft>
            <a:buNone/>
          </a:pPr>
          <a:endParaRPr lang="en-IN" sz="2200" kern="1200" dirty="0"/>
        </a:p>
      </dsp:txBody>
      <dsp:txXfrm>
        <a:off x="6185301" y="3225896"/>
        <a:ext cx="1252779" cy="1083801"/>
      </dsp:txXfrm>
    </dsp:sp>
    <dsp:sp modelId="{3A10F699-4891-4C02-80AC-B22085A4AEE0}">
      <dsp:nvSpPr>
        <dsp:cNvPr id="0" name=""/>
        <dsp:cNvSpPr/>
      </dsp:nvSpPr>
      <dsp:spPr>
        <a:xfrm>
          <a:off x="3949849" y="3973850"/>
          <a:ext cx="862728" cy="743354"/>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F36084-555F-423F-86B3-1F38A1253414}">
      <dsp:nvSpPr>
        <dsp:cNvPr id="0" name=""/>
        <dsp:cNvSpPr/>
      </dsp:nvSpPr>
      <dsp:spPr>
        <a:xfrm>
          <a:off x="4156223" y="3955448"/>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 Mobile</a:t>
          </a:r>
        </a:p>
      </dsp:txBody>
      <dsp:txXfrm>
        <a:off x="4466760" y="4224099"/>
        <a:ext cx="1252779" cy="1083801"/>
      </dsp:txXfrm>
    </dsp:sp>
    <dsp:sp modelId="{DAB87B61-4466-4DCE-BFF1-3A29F191459C}">
      <dsp:nvSpPr>
        <dsp:cNvPr id="0" name=""/>
        <dsp:cNvSpPr/>
      </dsp:nvSpPr>
      <dsp:spPr>
        <a:xfrm>
          <a:off x="3092487" y="2484802"/>
          <a:ext cx="862728" cy="743354"/>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50C2C1E-BF1B-4B13-A21D-166ECFA24593}">
      <dsp:nvSpPr>
        <dsp:cNvPr id="0" name=""/>
        <dsp:cNvSpPr/>
      </dsp:nvSpPr>
      <dsp:spPr>
        <a:xfrm>
          <a:off x="2429703" y="2958360"/>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 Embeded</a:t>
          </a:r>
        </a:p>
      </dsp:txBody>
      <dsp:txXfrm>
        <a:off x="2740240" y="3227011"/>
        <a:ext cx="1252779" cy="1083801"/>
      </dsp:txXfrm>
    </dsp:sp>
    <dsp:sp modelId="{08C9BF63-CFC2-4593-AD9A-FCE78AB4150E}">
      <dsp:nvSpPr>
        <dsp:cNvPr id="0" name=""/>
        <dsp:cNvSpPr/>
      </dsp:nvSpPr>
      <dsp:spPr>
        <a:xfrm>
          <a:off x="2429703" y="994856"/>
          <a:ext cx="1873853" cy="1621103"/>
        </a:xfrm>
        <a:prstGeom prst="hexagon">
          <a:avLst>
            <a:gd name="adj" fmla="val 28570"/>
            <a:gd name="vf" fmla="val 115470"/>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a:t>Power BI database </a:t>
          </a:r>
        </a:p>
      </dsp:txBody>
      <dsp:txXfrm>
        <a:off x="2740240" y="1263507"/>
        <a:ext cx="1252779" cy="1083801"/>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EC35A-C71B-48F2-BD9E-5F60AA278C40}" type="datetimeFigureOut">
              <a:rPr lang="en-IN" smtClean="0"/>
              <a:t>2020-09-13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0E4E15-C461-47EA-B4B4-6C6A4E0D2F31}" type="slidenum">
              <a:rPr lang="en-IN" smtClean="0"/>
              <a:t>‹#›</a:t>
            </a:fld>
            <a:endParaRPr lang="en-IN"/>
          </a:p>
        </p:txBody>
      </p:sp>
    </p:spTree>
    <p:extLst>
      <p:ext uri="{BB962C8B-B14F-4D97-AF65-F5344CB8AC3E}">
        <p14:creationId xmlns:p14="http://schemas.microsoft.com/office/powerpoint/2010/main" val="359951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unity.powerbi.com/t5/Data-Stories-Gallery/PUBG-Power-BI-Tool/m-p/349425?advanced=false&amp;collapse_discussion=true&amp;filter=location&amp;location=forum-board:DataStoriesGallery&amp;q=bahubali&amp;search_type=thread"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ommunity.powerbi.com/t5/Data-Stories-Gallery/Happy-Holidays/m-p/329358"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2</a:t>
            </a:fld>
            <a:endParaRPr lang="en-IN"/>
          </a:p>
        </p:txBody>
      </p:sp>
    </p:spTree>
    <p:extLst>
      <p:ext uri="{BB962C8B-B14F-4D97-AF65-F5344CB8AC3E}">
        <p14:creationId xmlns:p14="http://schemas.microsoft.com/office/powerpoint/2010/main" val="2246979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Talking points:</a:t>
            </a:r>
            <a:endParaRPr lang="en-US" sz="1200" b="1" kern="1200" dirty="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latin typeface="+mn-lt"/>
                <a:ea typeface="+mn-ea"/>
                <a:cs typeface="+mn-cs"/>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latin typeface="+mn-lt"/>
                <a:ea typeface="+mn-ea"/>
                <a:cs typeface="+mn-cs"/>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200" kern="1200" baseline="0" dirty="0">
              <a:solidFill>
                <a:schemeClr val="tx1"/>
              </a:solidFill>
              <a:latin typeface="Segoe UI Light" pitchFamily="34" charset="0"/>
              <a:ea typeface="+mn-ea"/>
              <a:cs typeface="+mn-cs"/>
            </a:endParaRPr>
          </a:p>
          <a:p>
            <a:endParaRPr lang="en-US" sz="3200" kern="1200" baseline="0" dirty="0">
              <a:solidFill>
                <a:schemeClr val="tx1"/>
              </a:solidFill>
              <a:latin typeface="Segoe UI Light" pitchFamily="34" charset="0"/>
              <a:ea typeface="+mn-ea"/>
              <a:cs typeface="+mn-cs"/>
            </a:endParaRPr>
          </a:p>
          <a:p>
            <a:r>
              <a:rPr lang="en-US" sz="1200" b="1" kern="1200" dirty="0">
                <a:solidFill>
                  <a:schemeClr val="tx1"/>
                </a:solidFill>
                <a:latin typeface="+mn-lt"/>
                <a:ea typeface="+mn-ea"/>
                <a:cs typeface="+mn-cs"/>
              </a:rPr>
              <a:t>There are several capabilities</a:t>
            </a:r>
            <a:r>
              <a:rPr lang="en-US" sz="1200" b="1" kern="1200" baseline="0" dirty="0">
                <a:solidFill>
                  <a:schemeClr val="tx1"/>
                </a:solidFill>
                <a:latin typeface="+mn-lt"/>
                <a:ea typeface="+mn-ea"/>
                <a:cs typeface="+mn-cs"/>
              </a:rPr>
              <a:t> that are unique to Power BI – these include: </a:t>
            </a:r>
            <a:endParaRPr lang="en-US" sz="3200" b="1"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Pre-built dashboards and reports for popular SaaS solutions such as </a:t>
            </a:r>
            <a:r>
              <a:rPr lang="en-US" sz="1200" kern="1200" dirty="0" err="1">
                <a:solidFill>
                  <a:schemeClr val="tx1"/>
                </a:solidFill>
                <a:latin typeface="+mn-lt"/>
                <a:ea typeface="+mn-ea"/>
                <a:cs typeface="+mn-cs"/>
              </a:rPr>
              <a:t>Marketo</a:t>
            </a:r>
            <a:r>
              <a:rPr lang="en-US" sz="1200" kern="1200" dirty="0">
                <a:solidFill>
                  <a:schemeClr val="tx1"/>
                </a:solidFill>
                <a:latin typeface="+mn-lt"/>
                <a:ea typeface="+mn-ea"/>
                <a:cs typeface="+mn-cs"/>
              </a:rPr>
              <a:t>, Salesforce, GitHub, </a:t>
            </a:r>
            <a:r>
              <a:rPr lang="en-US" sz="1200" kern="1200" dirty="0" err="1">
                <a:solidFill>
                  <a:schemeClr val="tx1"/>
                </a:solidFill>
                <a:latin typeface="+mn-lt"/>
                <a:ea typeface="+mn-ea"/>
                <a:cs typeface="+mn-cs"/>
              </a:rPr>
              <a:t>ZenDesk</a:t>
            </a:r>
            <a:r>
              <a:rPr lang="en-US" sz="1200" kern="1200" dirty="0">
                <a:solidFill>
                  <a:schemeClr val="tx1"/>
                </a:solidFill>
                <a:latin typeface="+mn-lt"/>
                <a:ea typeface="+mn-ea"/>
                <a:cs typeface="+mn-cs"/>
              </a:rPr>
              <a:t>, Dynamics CRM, and many others</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Dashboard</a:t>
            </a:r>
            <a:r>
              <a:rPr lang="en-US" sz="1200" kern="1200" baseline="0" dirty="0">
                <a:solidFill>
                  <a:schemeClr val="tx1"/>
                </a:solidFill>
                <a:latin typeface="+mn-lt"/>
                <a:ea typeface="+mn-ea"/>
                <a:cs typeface="+mn-cs"/>
              </a:rPr>
              <a:t>s and visualizations that </a:t>
            </a:r>
            <a:r>
              <a:rPr lang="en-US" sz="1200" kern="1200" dirty="0">
                <a:solidFill>
                  <a:schemeClr val="tx1"/>
                </a:solidFill>
                <a:latin typeface="+mn-lt"/>
                <a:ea typeface="+mn-ea"/>
                <a:cs typeface="+mn-cs"/>
              </a:rPr>
              <a:t>support real-time</a:t>
            </a:r>
            <a:r>
              <a:rPr lang="en-US" sz="1200" kern="1200" baseline="0" dirty="0">
                <a:solidFill>
                  <a:schemeClr val="tx1"/>
                </a:solidFill>
                <a:latin typeface="+mn-lt"/>
                <a:ea typeface="+mn-ea"/>
                <a:cs typeface="+mn-cs"/>
              </a:rPr>
              <a:t> updates</a:t>
            </a:r>
            <a:endParaRPr lang="en-US" sz="3200" kern="1200" dirty="0">
              <a:solidFill>
                <a:schemeClr val="tx1"/>
              </a:solidFill>
              <a:latin typeface="Segoe UI Light" pitchFamily="34" charset="0"/>
              <a:ea typeface="+mn-ea"/>
              <a:cs typeface="+mn-cs"/>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Secure, live connection to on-premises data sources to drive insight across the</a:t>
            </a:r>
            <a:r>
              <a:rPr lang="en-US" sz="1200" kern="1200" baseline="0" dirty="0">
                <a:solidFill>
                  <a:schemeClr val="tx1"/>
                </a:solidFill>
                <a:latin typeface="+mn-lt"/>
                <a:ea typeface="+mn-ea"/>
                <a:cs typeface="+mn-cs"/>
              </a:rPr>
              <a:t> entire range of organizational information (Analysis Services, Azure S</a:t>
            </a:r>
            <a:r>
              <a:rPr lang="en-US" sz="3200" kern="1200" dirty="0">
                <a:ln w="3175">
                  <a:noFill/>
                </a:ln>
                <a:gradFill>
                  <a:gsLst>
                    <a:gs pos="1250">
                      <a:schemeClr val="tx2"/>
                    </a:gs>
                    <a:gs pos="99000">
                      <a:schemeClr val="tx2"/>
                    </a:gs>
                  </a:gsLst>
                  <a:lin ang="5400000" scaled="0"/>
                </a:gradFill>
                <a:latin typeface="+mn-lt"/>
                <a:ea typeface="+mn-ea"/>
                <a:cs typeface="+mn-cs"/>
              </a:rPr>
              <a:t>QL Database, SQL Database Auditing,</a:t>
            </a:r>
            <a:r>
              <a:rPr lang="en-US" sz="3200" kern="1200" baseline="0" dirty="0">
                <a:ln w="3175">
                  <a:noFill/>
                </a:ln>
                <a:gradFill>
                  <a:gsLst>
                    <a:gs pos="1250">
                      <a:schemeClr val="tx2"/>
                    </a:gs>
                    <a:gs pos="99000">
                      <a:schemeClr val="tx2"/>
                    </a:gs>
                  </a:gsLst>
                  <a:lin ang="5400000" scaled="0"/>
                </a:gradFill>
                <a:latin typeface="+mn-lt"/>
                <a:ea typeface="+mn-ea"/>
                <a:cs typeface="+mn-cs"/>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1200" dirty="0">
                <a:ln w="3175">
                  <a:noFill/>
                </a:ln>
                <a:gradFill>
                  <a:gsLst>
                    <a:gs pos="1250">
                      <a:schemeClr val="tx2"/>
                    </a:gs>
                    <a:gs pos="99000">
                      <a:schemeClr val="tx2"/>
                    </a:gs>
                  </a:gsLst>
                  <a:lin ang="5400000" scaled="0"/>
                </a:gradFill>
                <a:latin typeface="+mn-lt"/>
                <a:ea typeface="+mn-ea"/>
                <a:cs typeface="+mn-cs"/>
              </a:rPr>
              <a:t>Automated scheduled refresh to keep your Power BI data in sync with on premises data sources</a:t>
            </a:r>
            <a:endParaRPr lang="en-US" sz="3200" kern="1200" baseline="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Native mobile applications for keeping users</a:t>
            </a:r>
            <a:r>
              <a:rPr lang="en-US" sz="1200" kern="1200" baseline="0" dirty="0">
                <a:solidFill>
                  <a:schemeClr val="tx1"/>
                </a:solidFill>
                <a:latin typeface="+mn-lt"/>
                <a:ea typeface="+mn-ea"/>
                <a:cs typeface="+mn-cs"/>
              </a:rPr>
              <a:t> connected on the go</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Easy integration with other Microsoft offerings,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from Excel to Azure services</a:t>
            </a:r>
            <a:endParaRPr lang="en-US" sz="3200" kern="1200" dirty="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a:solidFill>
                  <a:schemeClr val="tx1"/>
                </a:solidFill>
                <a:latin typeface="+mn-lt"/>
                <a:ea typeface="+mn-ea"/>
                <a:cs typeface="+mn-cs"/>
              </a:rPr>
              <a:t>Intuitive data exploration,</a:t>
            </a:r>
            <a:r>
              <a:rPr lang="en-US" sz="1200" kern="1200" baseline="0" dirty="0">
                <a:solidFill>
                  <a:schemeClr val="tx1"/>
                </a:solidFill>
                <a:latin typeface="+mn-lt"/>
                <a:ea typeface="+mn-ea"/>
                <a:cs typeface="+mn-cs"/>
              </a:rPr>
              <a:t> which enables users to ask questions of their data in </a:t>
            </a:r>
            <a:r>
              <a:rPr lang="en-US" sz="1200" kern="1200" dirty="0">
                <a:solidFill>
                  <a:schemeClr val="tx1"/>
                </a:solidFill>
                <a:latin typeface="+mn-lt"/>
                <a:ea typeface="+mn-ea"/>
                <a:cs typeface="+mn-cs"/>
              </a:rPr>
              <a:t>plain English</a:t>
            </a:r>
            <a:endParaRPr lang="en-US" sz="3200" kern="1200" dirty="0">
              <a:solidFill>
                <a:schemeClr val="tx1"/>
              </a:solidFill>
              <a:latin typeface="Segoe UI Light" pitchFamily="34" charset="0"/>
              <a:ea typeface="+mn-ea"/>
              <a:cs typeface="+mn-cs"/>
            </a:endParaRPr>
          </a:p>
          <a:p>
            <a:endParaRPr lang="en-US" sz="3200" dirty="0"/>
          </a:p>
          <a:p>
            <a:pPr defTabSz="914367"/>
            <a:r>
              <a:rPr lang="en-US" sz="1200" kern="1200" dirty="0">
                <a:solidFill>
                  <a:srgbClr val="FFFFFF"/>
                </a:solidFill>
                <a:latin typeface="+mn-lt"/>
                <a:ea typeface="+mn-ea"/>
                <a:cs typeface="+mn-cs"/>
              </a:rPr>
              <a:t>To summarize, Power BI is a SaaS offering that enables anyone to easily connect to their data, create live operational dashboards and explore data via interactive visualizations</a:t>
            </a:r>
            <a:endParaRPr lang="en-US" dirty="0"/>
          </a:p>
          <a:p>
            <a:endParaRPr lang="en-IN" dirty="0"/>
          </a:p>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12</a:t>
            </a:fld>
            <a:endParaRPr lang="en-IN"/>
          </a:p>
        </p:txBody>
      </p:sp>
    </p:spTree>
    <p:extLst>
      <p:ext uri="{BB962C8B-B14F-4D97-AF65-F5344CB8AC3E}">
        <p14:creationId xmlns:p14="http://schemas.microsoft.com/office/powerpoint/2010/main" val="28619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Power BI desktop – A desktop based free version for connecting t, transforming and visualizing </a:t>
            </a:r>
          </a:p>
          <a:p>
            <a:r>
              <a:rPr lang="en-IN" dirty="0"/>
              <a:t>Power BI service – A web based service for collaboration , sharing , creation of desktop </a:t>
            </a:r>
          </a:p>
          <a:p>
            <a:r>
              <a:rPr lang="en-IN" dirty="0"/>
              <a:t>Power BI mobile – Native application for IOS, Android and windows for viewing report and dashboard </a:t>
            </a:r>
          </a:p>
          <a:p>
            <a:r>
              <a:rPr lang="en-IN" dirty="0"/>
              <a:t>On Premises gateways – An agent installed with corporate network to allow secure access o organizational data source .</a:t>
            </a:r>
          </a:p>
          <a:p>
            <a:r>
              <a:rPr lang="en-IN" dirty="0"/>
              <a:t>Power BI Report server – An alternative to Power BI Service for Deploying Power BI Report on Premises data centre </a:t>
            </a:r>
          </a:p>
          <a:p>
            <a:r>
              <a:rPr lang="en-IN" dirty="0"/>
              <a:t>Power BI Embedded – </a:t>
            </a:r>
            <a:r>
              <a:rPr lang="en-IN" dirty="0" err="1"/>
              <a:t>Api</a:t>
            </a:r>
            <a:r>
              <a:rPr lang="en-IN" dirty="0"/>
              <a:t> For embedding visual into Custom application</a:t>
            </a:r>
          </a:p>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13</a:t>
            </a:fld>
            <a:endParaRPr lang="en-IN"/>
          </a:p>
        </p:txBody>
      </p:sp>
    </p:spTree>
    <p:extLst>
      <p:ext uri="{BB962C8B-B14F-4D97-AF65-F5344CB8AC3E}">
        <p14:creationId xmlns:p14="http://schemas.microsoft.com/office/powerpoint/2010/main" val="66068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Use different data source till now 60+ data sources available </a:t>
            </a:r>
          </a:p>
          <a:p>
            <a:pPr marL="171450" indent="-171450">
              <a:buFont typeface="Arial" panose="020B0604020202020204" pitchFamily="34" charset="0"/>
              <a:buChar char="•"/>
            </a:pPr>
            <a:r>
              <a:rPr lang="en-IN" dirty="0"/>
              <a:t>Different graphs /Charts / KPI available </a:t>
            </a:r>
          </a:p>
          <a:p>
            <a:pPr marL="171450" indent="-171450">
              <a:buFont typeface="Arial" panose="020B0604020202020204" pitchFamily="34" charset="0"/>
              <a:buChar char="•"/>
            </a:pPr>
            <a:r>
              <a:rPr lang="en-IN" dirty="0"/>
              <a:t>Monthly update </a:t>
            </a:r>
          </a:p>
          <a:p>
            <a:pPr marL="171450" indent="-171450">
              <a:buFont typeface="Arial" panose="020B0604020202020204" pitchFamily="34" charset="0"/>
              <a:buChar char="•"/>
            </a:pPr>
            <a:r>
              <a:rPr lang="en-IN" dirty="0"/>
              <a:t>Huge collection of  </a:t>
            </a:r>
          </a:p>
          <a:p>
            <a:r>
              <a:rPr lang="en-IN" dirty="0"/>
              <a:t>Free downloadable tool </a:t>
            </a:r>
          </a:p>
          <a:p>
            <a:r>
              <a:rPr lang="en-IN" dirty="0"/>
              <a:t>Effortless publishing </a:t>
            </a:r>
          </a:p>
          <a:p>
            <a:r>
              <a:rPr lang="en-US" sz="2400" dirty="0">
                <a:solidFill>
                  <a:schemeClr val="tx1">
                    <a:lumMod val="50000"/>
                    <a:lumOff val="50000"/>
                  </a:schemeClr>
                </a:solidFill>
              </a:rPr>
              <a:t>Standalone design/development/rendering app with deployment to Power BI Service</a:t>
            </a:r>
          </a:p>
          <a:p>
            <a:r>
              <a:rPr lang="en-US" sz="2400" dirty="0">
                <a:solidFill>
                  <a:schemeClr val="tx1">
                    <a:lumMod val="50000"/>
                    <a:lumOff val="50000"/>
                  </a:schemeClr>
                </a:solidFill>
              </a:rPr>
              <a:t>Currently integrates:</a:t>
            </a:r>
          </a:p>
          <a:p>
            <a:pPr lvl="1">
              <a:buFont typeface="Arial" panose="020B0604020202020204" pitchFamily="34" charset="0"/>
              <a:buChar char="•"/>
            </a:pPr>
            <a:r>
              <a:rPr lang="en-US" sz="2000" dirty="0">
                <a:solidFill>
                  <a:schemeClr val="tx1">
                    <a:lumMod val="50000"/>
                    <a:lumOff val="50000"/>
                  </a:schemeClr>
                </a:solidFill>
              </a:rPr>
              <a:t>Power Query</a:t>
            </a:r>
          </a:p>
          <a:p>
            <a:pPr lvl="1">
              <a:buFont typeface="Arial" panose="020B0604020202020204" pitchFamily="34" charset="0"/>
              <a:buChar char="•"/>
            </a:pPr>
            <a:r>
              <a:rPr lang="en-US" sz="2000" dirty="0">
                <a:solidFill>
                  <a:schemeClr val="tx1">
                    <a:lumMod val="50000"/>
                    <a:lumOff val="50000"/>
                  </a:schemeClr>
                </a:solidFill>
              </a:rPr>
              <a:t>Power Pivot</a:t>
            </a:r>
          </a:p>
          <a:p>
            <a:pPr lvl="1">
              <a:buFont typeface="Arial" panose="020B0604020202020204" pitchFamily="34" charset="0"/>
              <a:buChar char="•"/>
            </a:pPr>
            <a:r>
              <a:rPr lang="en-US" sz="2000" dirty="0">
                <a:solidFill>
                  <a:schemeClr val="tx1">
                    <a:lumMod val="50000"/>
                    <a:lumOff val="50000"/>
                  </a:schemeClr>
                </a:solidFill>
              </a:rPr>
              <a:t>Power View</a:t>
            </a:r>
          </a:p>
          <a:p>
            <a:pPr marL="400050" lvl="1" indent="0">
              <a:buNone/>
            </a:pPr>
            <a:r>
              <a:rPr lang="en-US" sz="2000" dirty="0">
                <a:solidFill>
                  <a:schemeClr val="tx1">
                    <a:lumMod val="50000"/>
                    <a:lumOff val="50000"/>
                  </a:schemeClr>
                </a:solidFill>
              </a:rPr>
              <a:t>* Not all features of each yet, but updates each month, closing the gap</a:t>
            </a:r>
          </a:p>
          <a:p>
            <a:r>
              <a:rPr lang="en-US" sz="2400" dirty="0">
                <a:solidFill>
                  <a:schemeClr val="tx1">
                    <a:lumMod val="50000"/>
                    <a:lumOff val="50000"/>
                  </a:schemeClr>
                </a:solidFill>
              </a:rPr>
              <a:t>New Power BI Desktop file extension .</a:t>
            </a:r>
            <a:r>
              <a:rPr lang="en-US" sz="2400" dirty="0" err="1">
                <a:solidFill>
                  <a:schemeClr val="tx1">
                    <a:lumMod val="50000"/>
                    <a:lumOff val="50000"/>
                  </a:schemeClr>
                </a:solidFill>
              </a:rPr>
              <a:t>pbix</a:t>
            </a:r>
            <a:endParaRPr lang="en-US" sz="2400" dirty="0">
              <a:solidFill>
                <a:schemeClr val="tx1">
                  <a:lumMod val="50000"/>
                  <a:lumOff val="50000"/>
                </a:schemeClr>
              </a:solidFill>
            </a:endParaRPr>
          </a:p>
          <a:p>
            <a:pPr marL="0" indent="0">
              <a:buFont typeface="Arial" panose="020B0604020202020204" pitchFamily="34" charset="0"/>
              <a:buNone/>
            </a:pPr>
            <a:endParaRPr lang="en-IN" dirty="0"/>
          </a:p>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14</a:t>
            </a:fld>
            <a:endParaRPr lang="en-IN"/>
          </a:p>
        </p:txBody>
      </p:sp>
    </p:spTree>
    <p:extLst>
      <p:ext uri="{BB962C8B-B14F-4D97-AF65-F5344CB8AC3E}">
        <p14:creationId xmlns:p14="http://schemas.microsoft.com/office/powerpoint/2010/main" val="237786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17</a:t>
            </a:fld>
            <a:endParaRPr lang="en-IN"/>
          </a:p>
        </p:txBody>
      </p:sp>
    </p:spTree>
    <p:extLst>
      <p:ext uri="{BB962C8B-B14F-4D97-AF65-F5344CB8AC3E}">
        <p14:creationId xmlns:p14="http://schemas.microsoft.com/office/powerpoint/2010/main" val="46052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19</a:t>
            </a:fld>
            <a:endParaRPr lang="en-IN"/>
          </a:p>
        </p:txBody>
      </p:sp>
    </p:spTree>
    <p:extLst>
      <p:ext uri="{BB962C8B-B14F-4D97-AF65-F5344CB8AC3E}">
        <p14:creationId xmlns:p14="http://schemas.microsoft.com/office/powerpoint/2010/main" val="2949734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20</a:t>
            </a:fld>
            <a:endParaRPr lang="en-IN"/>
          </a:p>
        </p:txBody>
      </p:sp>
    </p:spTree>
    <p:extLst>
      <p:ext uri="{BB962C8B-B14F-4D97-AF65-F5344CB8AC3E}">
        <p14:creationId xmlns:p14="http://schemas.microsoft.com/office/powerpoint/2010/main" val="646627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3</a:t>
            </a:fld>
            <a:endParaRPr lang="en-IN"/>
          </a:p>
        </p:txBody>
      </p:sp>
    </p:spTree>
    <p:extLst>
      <p:ext uri="{BB962C8B-B14F-4D97-AF65-F5344CB8AC3E}">
        <p14:creationId xmlns:p14="http://schemas.microsoft.com/office/powerpoint/2010/main" val="68123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5</a:t>
            </a:fld>
            <a:endParaRPr lang="en-IN"/>
          </a:p>
        </p:txBody>
      </p:sp>
    </p:spTree>
    <p:extLst>
      <p:ext uri="{BB962C8B-B14F-4D97-AF65-F5344CB8AC3E}">
        <p14:creationId xmlns:p14="http://schemas.microsoft.com/office/powerpoint/2010/main" val="6381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 </a:t>
            </a:r>
            <a:r>
              <a:rPr lang="en-US" b="1" dirty="0"/>
              <a:t>Business Intelligence</a:t>
            </a:r>
            <a:r>
              <a:rPr lang="en-US" dirty="0"/>
              <a:t> (BI) refers to technologies, applications and practices for the collection, integration, analysis, and presentation of </a:t>
            </a:r>
            <a:r>
              <a:rPr lang="en-US" b="1" dirty="0"/>
              <a:t>business</a:t>
            </a:r>
            <a:r>
              <a:rPr lang="en-US" dirty="0"/>
              <a:t> information. The purpose of </a:t>
            </a:r>
            <a:r>
              <a:rPr lang="en-US" b="1" dirty="0"/>
              <a:t>Business Intelligence</a:t>
            </a:r>
            <a:r>
              <a:rPr lang="en-US" dirty="0"/>
              <a:t> is to support better </a:t>
            </a:r>
            <a:r>
              <a:rPr lang="en-US" b="1" dirty="0"/>
              <a:t>business</a:t>
            </a:r>
            <a:r>
              <a:rPr lang="en-US" dirty="0"/>
              <a:t>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Insight” does a good job of encompassing the deliverables that flow from a good BI project. This insight plus your organizations industry</a:t>
            </a:r>
            <a:r>
              <a:rPr lang="en-US" sz="1200" kern="1200" baseline="0" dirty="0">
                <a:solidFill>
                  <a:schemeClr val="tx1"/>
                </a:solidFill>
                <a:effectLst/>
                <a:latin typeface="+mn-lt"/>
                <a:ea typeface="+mn-ea"/>
                <a:cs typeface="+mn-cs"/>
              </a:rPr>
              <a:t> and business experience will help you make more informed decisions.</a:t>
            </a:r>
            <a:endParaRPr lang="en-US"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6</a:t>
            </a:fld>
            <a:endParaRPr lang="en-IN"/>
          </a:p>
        </p:txBody>
      </p:sp>
    </p:spTree>
    <p:extLst>
      <p:ext uri="{BB962C8B-B14F-4D97-AF65-F5344CB8AC3E}">
        <p14:creationId xmlns:p14="http://schemas.microsoft.com/office/powerpoint/2010/main" val="221159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Heterogeneous sources</a:t>
            </a:r>
          </a:p>
          <a:p>
            <a:r>
              <a:rPr lang="en-IN" dirty="0"/>
              <a:t>flat file, excel, SQL server ,Oracle etc</a:t>
            </a:r>
          </a:p>
          <a:p>
            <a:endParaRPr lang="en-IN" dirty="0"/>
          </a:p>
          <a:p>
            <a:r>
              <a:rPr lang="en-IN" dirty="0"/>
              <a:t>SSIS</a:t>
            </a:r>
          </a:p>
          <a:p>
            <a:r>
              <a:rPr lang="en-IN" dirty="0" err="1"/>
              <a:t>ABInitio</a:t>
            </a:r>
            <a:endParaRPr lang="en-IN" dirty="0"/>
          </a:p>
          <a:p>
            <a:r>
              <a:rPr lang="en-IN" dirty="0"/>
              <a:t>Informatica</a:t>
            </a:r>
          </a:p>
          <a:p>
            <a:endParaRPr lang="en-IN" dirty="0"/>
          </a:p>
          <a:p>
            <a:endParaRPr lang="en-IN" dirty="0"/>
          </a:p>
          <a:p>
            <a:r>
              <a:rPr lang="en-IN" dirty="0"/>
              <a:t>All </a:t>
            </a:r>
            <a:r>
              <a:rPr lang="en-IN" dirty="0" err="1"/>
              <a:t>dataware</a:t>
            </a:r>
            <a:r>
              <a:rPr lang="en-IN" dirty="0"/>
              <a:t> house are databases</a:t>
            </a:r>
          </a:p>
          <a:p>
            <a:r>
              <a:rPr lang="en-IN" dirty="0"/>
              <a:t>All database may not be </a:t>
            </a:r>
            <a:r>
              <a:rPr lang="en-IN" dirty="0" err="1"/>
              <a:t>dataware</a:t>
            </a:r>
            <a:r>
              <a:rPr lang="en-IN" dirty="0"/>
              <a:t> houses</a:t>
            </a:r>
          </a:p>
        </p:txBody>
      </p:sp>
      <p:sp>
        <p:nvSpPr>
          <p:cNvPr id="4" name="Slide Number Placeholder 3"/>
          <p:cNvSpPr>
            <a:spLocks noGrp="1"/>
          </p:cNvSpPr>
          <p:nvPr>
            <p:ph type="sldNum" sz="quarter" idx="5"/>
          </p:nvPr>
        </p:nvSpPr>
        <p:spPr/>
        <p:txBody>
          <a:bodyPr/>
          <a:lstStyle/>
          <a:p>
            <a:fld id="{620E4E15-C461-47EA-B4B4-6C6A4E0D2F31}" type="slidenum">
              <a:rPr lang="en-IN" smtClean="0"/>
              <a:t>7</a:t>
            </a:fld>
            <a:endParaRPr lang="en-IN"/>
          </a:p>
        </p:txBody>
      </p:sp>
    </p:spTree>
    <p:extLst>
      <p:ext uri="{BB962C8B-B14F-4D97-AF65-F5344CB8AC3E}">
        <p14:creationId xmlns:p14="http://schemas.microsoft.com/office/powerpoint/2010/main" val="82388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should I learn ?</a:t>
            </a:r>
          </a:p>
          <a:p>
            <a:r>
              <a:rPr lang="en-IN" dirty="0"/>
              <a:t>What is the benefit of learning this?</a:t>
            </a:r>
          </a:p>
          <a:p>
            <a:r>
              <a:rPr lang="en-IN" dirty="0"/>
              <a:t>How should I approach ?</a:t>
            </a:r>
          </a:p>
        </p:txBody>
      </p:sp>
      <p:sp>
        <p:nvSpPr>
          <p:cNvPr id="4" name="Slide Number Placeholder 3"/>
          <p:cNvSpPr>
            <a:spLocks noGrp="1"/>
          </p:cNvSpPr>
          <p:nvPr>
            <p:ph type="sldNum" sz="quarter" idx="5"/>
          </p:nvPr>
        </p:nvSpPr>
        <p:spPr/>
        <p:txBody>
          <a:bodyPr/>
          <a:lstStyle/>
          <a:p>
            <a:fld id="{620E4E15-C461-47EA-B4B4-6C6A4E0D2F31}" type="slidenum">
              <a:rPr lang="en-IN" smtClean="0"/>
              <a:t>8</a:t>
            </a:fld>
            <a:endParaRPr lang="en-IN"/>
          </a:p>
        </p:txBody>
      </p:sp>
    </p:spTree>
    <p:extLst>
      <p:ext uri="{BB962C8B-B14F-4D97-AF65-F5344CB8AC3E}">
        <p14:creationId xmlns:p14="http://schemas.microsoft.com/office/powerpoint/2010/main" val="2815204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2020-gartner-magic-quadran</a:t>
            </a:r>
          </a:p>
        </p:txBody>
      </p:sp>
      <p:sp>
        <p:nvSpPr>
          <p:cNvPr id="4" name="Slide Number Placeholder 3"/>
          <p:cNvSpPr>
            <a:spLocks noGrp="1"/>
          </p:cNvSpPr>
          <p:nvPr>
            <p:ph type="sldNum" sz="quarter" idx="5"/>
          </p:nvPr>
        </p:nvSpPr>
        <p:spPr/>
        <p:txBody>
          <a:bodyPr/>
          <a:lstStyle/>
          <a:p>
            <a:fld id="{620E4E15-C461-47EA-B4B4-6C6A4E0D2F31}" type="slidenum">
              <a:rPr lang="en-IN" smtClean="0"/>
              <a:t>9</a:t>
            </a:fld>
            <a:endParaRPr lang="en-IN"/>
          </a:p>
        </p:txBody>
      </p:sp>
    </p:spTree>
    <p:extLst>
      <p:ext uri="{BB962C8B-B14F-4D97-AF65-F5344CB8AC3E}">
        <p14:creationId xmlns:p14="http://schemas.microsoft.com/office/powerpoint/2010/main" val="3776822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https://community.powerbi.com/t5/Data-Stories-Gallery/IPL-Analysis-The-Criclytics/td-p/156504</a:t>
            </a:r>
          </a:p>
          <a:p>
            <a:r>
              <a:rPr lang="en-IN" dirty="0">
                <a:hlinkClick r:id="rId3"/>
              </a:rPr>
              <a:t>https://community.powerbi.com/t5/Data-Stories-Gallery/PUBG-Power-BI-Tool/m-p/349425?advanced=false&amp;collapse_discussion=true&amp;filter=location&amp;location=forum-board:DataStoriesGallery&amp;q=bahubali&amp;search_type=thread</a:t>
            </a:r>
            <a:endParaRPr lang="en-IN" dirty="0"/>
          </a:p>
          <a:p>
            <a:r>
              <a:rPr lang="en-IN" dirty="0">
                <a:hlinkClick r:id="rId4"/>
              </a:rPr>
              <a:t>https://community.powerbi.com/t5/Data-Stories-Gallery/Happy-Holidays/m-p/329358</a:t>
            </a:r>
            <a:endParaRPr lang="en-IN" dirty="0"/>
          </a:p>
          <a:p>
            <a:endParaRPr lang="en-IN" dirty="0"/>
          </a:p>
          <a:p>
            <a:r>
              <a:rPr lang="en-IN" dirty="0"/>
              <a:t>https://community.powerbi.com/t5/Data-Stories-Gallery/Covid-19-Impact-on-Oil-and-Economy/td-p/1332177</a:t>
            </a:r>
          </a:p>
          <a:p>
            <a:r>
              <a:rPr lang="en-IN" dirty="0"/>
              <a:t>https://community.powerbi.com/t5/Data-Stories-Gallery/IPL-Analysis-The-Criclytics/td-p/156504</a:t>
            </a:r>
          </a:p>
        </p:txBody>
      </p:sp>
      <p:sp>
        <p:nvSpPr>
          <p:cNvPr id="4" name="Slide Number Placeholder 3"/>
          <p:cNvSpPr>
            <a:spLocks noGrp="1"/>
          </p:cNvSpPr>
          <p:nvPr>
            <p:ph type="sldNum" sz="quarter" idx="5"/>
          </p:nvPr>
        </p:nvSpPr>
        <p:spPr/>
        <p:txBody>
          <a:bodyPr/>
          <a:lstStyle/>
          <a:p>
            <a:fld id="{620E4E15-C461-47EA-B4B4-6C6A4E0D2F31}" type="slidenum">
              <a:rPr lang="en-IN" smtClean="0"/>
              <a:t>10</a:t>
            </a:fld>
            <a:endParaRPr lang="en-IN"/>
          </a:p>
        </p:txBody>
      </p:sp>
    </p:spTree>
    <p:extLst>
      <p:ext uri="{BB962C8B-B14F-4D97-AF65-F5344CB8AC3E}">
        <p14:creationId xmlns:p14="http://schemas.microsoft.com/office/powerpoint/2010/main" val="2494704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myth is who can use the application.</a:t>
            </a:r>
          </a:p>
          <a:p>
            <a:endParaRPr lang="en-IN" dirty="0"/>
          </a:p>
        </p:txBody>
      </p:sp>
      <p:sp>
        <p:nvSpPr>
          <p:cNvPr id="4" name="Slide Number Placeholder 3"/>
          <p:cNvSpPr>
            <a:spLocks noGrp="1"/>
          </p:cNvSpPr>
          <p:nvPr>
            <p:ph type="sldNum" sz="quarter" idx="5"/>
          </p:nvPr>
        </p:nvSpPr>
        <p:spPr/>
        <p:txBody>
          <a:bodyPr/>
          <a:lstStyle/>
          <a:p>
            <a:fld id="{620E4E15-C461-47EA-B4B4-6C6A4E0D2F31}" type="slidenum">
              <a:rPr lang="en-IN" smtClean="0"/>
              <a:t>11</a:t>
            </a:fld>
            <a:endParaRPr lang="en-IN"/>
          </a:p>
        </p:txBody>
      </p:sp>
    </p:spTree>
    <p:extLst>
      <p:ext uri="{BB962C8B-B14F-4D97-AF65-F5344CB8AC3E}">
        <p14:creationId xmlns:p14="http://schemas.microsoft.com/office/powerpoint/2010/main" val="3517974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9/13/2020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9/13/2020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9/13/2020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9/13/2020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9/13/2020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9/13/2020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9/13/2020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9/13/2020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9/13/2020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ppsource.microsoft.com/en-us/marketplace/apps?product=power-bi-visuals" TargetMode="External"/><Relationship Id="rId2" Type="http://schemas.openxmlformats.org/officeDocument/2006/relationships/hyperlink" Target="https://powerbi.microsoft.com/en-us/what-is-power-bi/" TargetMode="External"/><Relationship Id="rId1" Type="http://schemas.openxmlformats.org/officeDocument/2006/relationships/slideLayout" Target="../slideLayouts/slideLayout2.xml"/><Relationship Id="rId6" Type="http://schemas.openxmlformats.org/officeDocument/2006/relationships/hyperlink" Target="https://community.powerbi.com/t5/Data-Stories-Gallery/bd-p/DataStoriesGallery" TargetMode="External"/><Relationship Id="rId5" Type="http://schemas.openxmlformats.org/officeDocument/2006/relationships/hyperlink" Target="https://community.powerbi.com/t5/Forums/ct-p/Forums" TargetMode="External"/><Relationship Id="rId4" Type="http://schemas.openxmlformats.org/officeDocument/2006/relationships/hyperlink" Target="https://community.powerbi.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nerdtechies.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1.jpg"/><Relationship Id="rId4" Type="http://schemas.openxmlformats.org/officeDocument/2006/relationships/hyperlink" Target="http://indiandotnet.wordpres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8"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29" name="Rectangle 72">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0" name="Rectangle 74">
            <a:extLst>
              <a:ext uri="{FF2B5EF4-FFF2-40B4-BE49-F238E27FC236}">
                <a16:creationId xmlns:a16="http://schemas.microsoft.com/office/drawing/2014/main" id="{D209C70A-7870-4FF2-A641-14EF2357D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76">
            <a:extLst>
              <a:ext uri="{FF2B5EF4-FFF2-40B4-BE49-F238E27FC236}">
                <a16:creationId xmlns:a16="http://schemas.microsoft.com/office/drawing/2014/main" id="{F8BC5689-14AF-44A2-BD17-7E0988EE4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2" name="Freeform 6">
            <a:extLst>
              <a:ext uri="{FF2B5EF4-FFF2-40B4-BE49-F238E27FC236}">
                <a16:creationId xmlns:a16="http://schemas.microsoft.com/office/drawing/2014/main" id="{D1C87196-AF8E-4F4E-A69B-6D5B8F8CA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3588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883CE7E7-0C49-4FC0-A12A-29C0BED08C9F}"/>
              </a:ext>
            </a:extLst>
          </p:cNvPr>
          <p:cNvSpPr>
            <a:spLocks noGrp="1"/>
          </p:cNvSpPr>
          <p:nvPr>
            <p:ph type="title"/>
          </p:nvPr>
        </p:nvSpPr>
        <p:spPr>
          <a:xfrm>
            <a:off x="544403" y="1098388"/>
            <a:ext cx="7818540" cy="4394988"/>
          </a:xfrm>
        </p:spPr>
        <p:txBody>
          <a:bodyPr vert="horz" lIns="91440" tIns="45720" rIns="91440" bIns="45720" rtlCol="0" anchor="ctr">
            <a:normAutofit fontScale="90000"/>
          </a:bodyPr>
          <a:lstStyle/>
          <a:p>
            <a:pPr algn="ctr">
              <a:lnSpc>
                <a:spcPct val="90000"/>
              </a:lnSpc>
            </a:pPr>
            <a:r>
              <a:rPr lang="en-US" sz="10000" spc="800" dirty="0">
                <a:solidFill>
                  <a:schemeClr val="tx2"/>
                </a:solidFill>
                <a:latin typeface="+mj-lt"/>
              </a:rPr>
              <a:t>An Introduction Of Power BI</a:t>
            </a:r>
          </a:p>
        </p:txBody>
      </p:sp>
      <p:sp>
        <p:nvSpPr>
          <p:cNvPr id="3" name="Subtitle 2">
            <a:extLst>
              <a:ext uri="{FF2B5EF4-FFF2-40B4-BE49-F238E27FC236}">
                <a16:creationId xmlns:a16="http://schemas.microsoft.com/office/drawing/2014/main" id="{6267348D-F995-49B8-AA25-C8A70C1F4155}"/>
              </a:ext>
            </a:extLst>
          </p:cNvPr>
          <p:cNvSpPr>
            <a:spLocks noGrp="1"/>
          </p:cNvSpPr>
          <p:nvPr>
            <p:ph type="body" sz="half" idx="2"/>
          </p:nvPr>
        </p:nvSpPr>
        <p:spPr>
          <a:xfrm>
            <a:off x="544403" y="5979196"/>
            <a:ext cx="7818540" cy="511901"/>
          </a:xfrm>
        </p:spPr>
        <p:txBody>
          <a:bodyPr vert="horz" lIns="91440" tIns="45720" rIns="91440" bIns="45720" rtlCol="0" anchor="t">
            <a:normAutofit/>
          </a:bodyPr>
          <a:lstStyle/>
          <a:p>
            <a:pPr algn="ctr">
              <a:lnSpc>
                <a:spcPct val="90000"/>
              </a:lnSpc>
              <a:spcBef>
                <a:spcPts val="700"/>
              </a:spcBef>
            </a:pPr>
            <a:endParaRPr lang="en-US" sz="1400" b="1" cap="all" spc="400" dirty="0">
              <a:solidFill>
                <a:schemeClr val="tx2"/>
              </a:solidFill>
            </a:endParaRPr>
          </a:p>
        </p:txBody>
      </p:sp>
      <p:sp>
        <p:nvSpPr>
          <p:cNvPr id="1033" name="Rectangle 80">
            <a:extLst>
              <a:ext uri="{FF2B5EF4-FFF2-40B4-BE49-F238E27FC236}">
                <a16:creationId xmlns:a16="http://schemas.microsoft.com/office/drawing/2014/main" id="{700A76EB-A6F4-4AD8-BF63-812767346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23882" y="-1"/>
            <a:ext cx="66184" cy="6858001"/>
          </a:xfrm>
          <a:prstGeom prst="rect">
            <a:avLst/>
          </a:prstGeom>
          <a:solidFill>
            <a:schemeClr val="bg2"/>
          </a:solidFill>
          <a:ln w="0">
            <a:noFill/>
            <a:prstDash val="solid"/>
            <a:round/>
            <a:headEnd/>
            <a:tailEnd/>
          </a:ln>
        </p:spPr>
        <p:txBody>
          <a:bodyPr rtlCol="0" anchor="ctr"/>
          <a:lstStyle/>
          <a:p>
            <a:pPr algn="ctr"/>
            <a:endParaRPr lang="en-US"/>
          </a:p>
        </p:txBody>
      </p:sp>
      <p:pic>
        <p:nvPicPr>
          <p:cNvPr id="1026" name="Picture 2" descr="Related image">
            <a:extLst>
              <a:ext uri="{FF2B5EF4-FFF2-40B4-BE49-F238E27FC236}">
                <a16:creationId xmlns:a16="http://schemas.microsoft.com/office/drawing/2014/main" id="{6DAAA664-D4BA-49D6-81CA-43B6395D100B}"/>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12766" r="14546"/>
          <a:stretch/>
        </p:blipFill>
        <p:spPr bwMode="auto">
          <a:xfrm>
            <a:off x="8690066" y="10"/>
            <a:ext cx="350193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6527A0F-9B10-4F39-A36B-2DAD4D240C1C}"/>
              </a:ext>
            </a:extLst>
          </p:cNvPr>
          <p:cNvSpPr>
            <a:spLocks noGrp="1"/>
          </p:cNvSpPr>
          <p:nvPr>
            <p:ph type="ctrTitle"/>
          </p:nvPr>
        </p:nvSpPr>
        <p:spPr>
          <a:xfrm>
            <a:off x="1580257" y="864911"/>
            <a:ext cx="9031484" cy="3467282"/>
          </a:xfrm>
        </p:spPr>
        <p:txBody>
          <a:bodyPr anchor="b">
            <a:normAutofit/>
          </a:bodyPr>
          <a:lstStyle/>
          <a:p>
            <a:r>
              <a:rPr lang="en-IN" sz="8000"/>
              <a:t>Starting with Power BI</a:t>
            </a:r>
          </a:p>
        </p:txBody>
      </p:sp>
      <p:sp>
        <p:nvSpPr>
          <p:cNvPr id="14" name="Freeform: Shape 13">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6">
            <a:extLst>
              <a:ext uri="{FF2B5EF4-FFF2-40B4-BE49-F238E27FC236}">
                <a16:creationId xmlns:a16="http://schemas.microsoft.com/office/drawing/2014/main" id="{AA9403F8-D480-4F7F-82E5-767A5B5FBF40}"/>
              </a:ext>
            </a:extLst>
          </p:cNvPr>
          <p:cNvSpPr>
            <a:spLocks noGrp="1"/>
          </p:cNvSpPr>
          <p:nvPr>
            <p:ph type="subTitle" idx="1"/>
          </p:nvPr>
        </p:nvSpPr>
        <p:spPr>
          <a:xfrm>
            <a:off x="2073314" y="5493376"/>
            <a:ext cx="8045373" cy="742279"/>
          </a:xfrm>
        </p:spPr>
        <p:txBody>
          <a:bodyPr anchor="ctr">
            <a:normAutofit/>
          </a:bodyPr>
          <a:lstStyle/>
          <a:p>
            <a:r>
              <a:rPr lang="en-IN" sz="1800">
                <a:solidFill>
                  <a:srgbClr val="2A1A00"/>
                </a:solidFill>
              </a:rPr>
              <a:t>Our film Start from Here</a:t>
            </a:r>
          </a:p>
        </p:txBody>
      </p:sp>
    </p:spTree>
    <p:extLst>
      <p:ext uri="{BB962C8B-B14F-4D97-AF65-F5344CB8AC3E}">
        <p14:creationId xmlns:p14="http://schemas.microsoft.com/office/powerpoint/2010/main" val="334820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90EA20CD-7CA4-4B5F-81C5-95EBAEEB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89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EC97A8CC-9BAD-4D22-9CDE-270F024FE63B}"/>
              </a:ext>
            </a:extLst>
          </p:cNvPr>
          <p:cNvSpPr>
            <a:spLocks noGrp="1"/>
          </p:cNvSpPr>
          <p:nvPr>
            <p:ph type="title"/>
          </p:nvPr>
        </p:nvSpPr>
        <p:spPr>
          <a:xfrm>
            <a:off x="1251678" y="382385"/>
            <a:ext cx="10178322" cy="1492132"/>
          </a:xfrm>
        </p:spPr>
        <p:txBody>
          <a:bodyPr>
            <a:normAutofit/>
          </a:bodyPr>
          <a:lstStyle/>
          <a:p>
            <a:r>
              <a:rPr lang="en-IN">
                <a:solidFill>
                  <a:schemeClr val="bg2"/>
                </a:solidFill>
              </a:rPr>
              <a:t>Power BI IS FOR ?</a:t>
            </a:r>
          </a:p>
        </p:txBody>
      </p:sp>
      <p:sp>
        <p:nvSpPr>
          <p:cNvPr id="17" name="Freeform 6">
            <a:extLst>
              <a:ext uri="{FF2B5EF4-FFF2-40B4-BE49-F238E27FC236}">
                <a16:creationId xmlns:a16="http://schemas.microsoft.com/office/drawing/2014/main" id="{DAE7A9FC-5A08-4340-A5F4-12BAA390B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8" name="Rectangle 12">
            <a:extLst>
              <a:ext uri="{FF2B5EF4-FFF2-40B4-BE49-F238E27FC236}">
                <a16:creationId xmlns:a16="http://schemas.microsoft.com/office/drawing/2014/main" id="{9D739A10-E566-49E7-A1A9-589AADBC2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2352" y="-1"/>
            <a:ext cx="66184" cy="6858001"/>
          </a:xfrm>
          <a:prstGeom prst="rect">
            <a:avLst/>
          </a:prstGeom>
          <a:solidFill>
            <a:schemeClr val="bg2"/>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15" name="Rectangle 14">
            <a:extLst>
              <a:ext uri="{FF2B5EF4-FFF2-40B4-BE49-F238E27FC236}">
                <a16:creationId xmlns:a16="http://schemas.microsoft.com/office/drawing/2014/main" id="{60976558-2A03-4E85-B915-BE13F4AB8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6691"/>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5C32A5A9-B07C-41EE-B34A-EE60579F16F4}"/>
              </a:ext>
            </a:extLst>
          </p:cNvPr>
          <p:cNvGraphicFramePr>
            <a:graphicFrameLocks noGrp="1"/>
          </p:cNvGraphicFramePr>
          <p:nvPr>
            <p:ph idx="1"/>
            <p:extLst>
              <p:ext uri="{D42A27DB-BD31-4B8C-83A1-F6EECF244321}">
                <p14:modId xmlns:p14="http://schemas.microsoft.com/office/powerpoint/2010/main" val="4256196403"/>
              </p:ext>
            </p:extLst>
          </p:nvPr>
        </p:nvGraphicFramePr>
        <p:xfrm>
          <a:off x="1251678" y="1313645"/>
          <a:ext cx="10178322" cy="5396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51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1EE7-04B7-43DD-BF31-DB0A3D0562B3}"/>
              </a:ext>
            </a:extLst>
          </p:cNvPr>
          <p:cNvSpPr>
            <a:spLocks noGrp="1"/>
          </p:cNvSpPr>
          <p:nvPr>
            <p:ph type="title"/>
          </p:nvPr>
        </p:nvSpPr>
        <p:spPr>
          <a:xfrm>
            <a:off x="1251678" y="382385"/>
            <a:ext cx="10178322" cy="1492132"/>
          </a:xfrm>
        </p:spPr>
        <p:txBody>
          <a:bodyPr anchor="ctr">
            <a:normAutofit/>
          </a:bodyPr>
          <a:lstStyle/>
          <a:p>
            <a:r>
              <a:rPr lang="en-IN" dirty="0"/>
              <a:t>Power BI </a:t>
            </a:r>
          </a:p>
        </p:txBody>
      </p:sp>
      <p:graphicFrame>
        <p:nvGraphicFramePr>
          <p:cNvPr id="5" name="Content Placeholder 2">
            <a:extLst>
              <a:ext uri="{FF2B5EF4-FFF2-40B4-BE49-F238E27FC236}">
                <a16:creationId xmlns:a16="http://schemas.microsoft.com/office/drawing/2014/main" id="{FD5DC975-D1F5-4F14-9C2B-4998A60EDF00}"/>
              </a:ext>
            </a:extLst>
          </p:cNvPr>
          <p:cNvGraphicFramePr>
            <a:graphicFrameLocks noGrp="1"/>
          </p:cNvGraphicFramePr>
          <p:nvPr>
            <p:ph idx="1"/>
            <p:extLst>
              <p:ext uri="{D42A27DB-BD31-4B8C-83A1-F6EECF244321}">
                <p14:modId xmlns:p14="http://schemas.microsoft.com/office/powerpoint/2010/main" val="280898229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764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EA20CD-7CA4-4B5F-81C5-95EBAEEB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0" cy="6858000"/>
          </a:xfrm>
          <a:prstGeom prst="rect">
            <a:avLst/>
          </a:prstGeom>
          <a:solidFill>
            <a:schemeClr val="accent1">
              <a:alpha val="89000"/>
            </a:schemeClr>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A9CEA104-358B-4170-BCD7-A961FB4B3741}"/>
              </a:ext>
            </a:extLst>
          </p:cNvPr>
          <p:cNvSpPr>
            <a:spLocks noGrp="1"/>
          </p:cNvSpPr>
          <p:nvPr>
            <p:ph type="title"/>
          </p:nvPr>
        </p:nvSpPr>
        <p:spPr>
          <a:xfrm>
            <a:off x="1251678" y="382385"/>
            <a:ext cx="10178322" cy="957018"/>
          </a:xfrm>
        </p:spPr>
        <p:txBody>
          <a:bodyPr>
            <a:normAutofit/>
          </a:bodyPr>
          <a:lstStyle/>
          <a:p>
            <a:r>
              <a:rPr lang="en-IN" dirty="0">
                <a:solidFill>
                  <a:schemeClr val="bg2"/>
                </a:solidFill>
              </a:rPr>
              <a:t>Power BI Parts</a:t>
            </a:r>
          </a:p>
        </p:txBody>
      </p:sp>
      <p:sp>
        <p:nvSpPr>
          <p:cNvPr id="14" name="Freeform 6">
            <a:extLst>
              <a:ext uri="{FF2B5EF4-FFF2-40B4-BE49-F238E27FC236}">
                <a16:creationId xmlns:a16="http://schemas.microsoft.com/office/drawing/2014/main" id="{DAE7A9FC-5A08-4340-A5F4-12BAA390B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6" name="Rectangle 15">
            <a:extLst>
              <a:ext uri="{FF2B5EF4-FFF2-40B4-BE49-F238E27FC236}">
                <a16:creationId xmlns:a16="http://schemas.microsoft.com/office/drawing/2014/main" id="{9D739A10-E566-49E7-A1A9-589AADBC2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42352" y="-1"/>
            <a:ext cx="66184" cy="6858001"/>
          </a:xfrm>
          <a:prstGeom prst="rect">
            <a:avLst/>
          </a:prstGeom>
          <a:solidFill>
            <a:schemeClr val="bg2"/>
          </a:solidFill>
          <a:ln w="0">
            <a:noFill/>
            <a:prstDash val="solid"/>
            <a:round/>
            <a:headEnd/>
            <a:tailE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a:ea typeface="+mn-ea"/>
              <a:cs typeface="+mn-cs"/>
            </a:endParaRPr>
          </a:p>
        </p:txBody>
      </p:sp>
      <p:sp>
        <p:nvSpPr>
          <p:cNvPr id="18" name="Rectangle 17">
            <a:extLst>
              <a:ext uri="{FF2B5EF4-FFF2-40B4-BE49-F238E27FC236}">
                <a16:creationId xmlns:a16="http://schemas.microsoft.com/office/drawing/2014/main" id="{60976558-2A03-4E85-B915-BE13F4AB8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6691"/>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6">
            <a:extLst>
              <a:ext uri="{FF2B5EF4-FFF2-40B4-BE49-F238E27FC236}">
                <a16:creationId xmlns:a16="http://schemas.microsoft.com/office/drawing/2014/main" id="{12BE6CB4-71C9-4874-A1FE-39FAC5EABA84}"/>
              </a:ext>
            </a:extLst>
          </p:cNvPr>
          <p:cNvGraphicFramePr>
            <a:graphicFrameLocks noGrp="1"/>
          </p:cNvGraphicFramePr>
          <p:nvPr>
            <p:ph idx="1"/>
            <p:extLst>
              <p:ext uri="{D42A27DB-BD31-4B8C-83A1-F6EECF244321}">
                <p14:modId xmlns:p14="http://schemas.microsoft.com/office/powerpoint/2010/main" val="2669153215"/>
              </p:ext>
            </p:extLst>
          </p:nvPr>
        </p:nvGraphicFramePr>
        <p:xfrm>
          <a:off x="1251678" y="991673"/>
          <a:ext cx="10178322" cy="5576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795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BAED-B1C7-44CF-9DD8-2CFDCD33A97F}"/>
              </a:ext>
            </a:extLst>
          </p:cNvPr>
          <p:cNvSpPr>
            <a:spLocks noGrp="1"/>
          </p:cNvSpPr>
          <p:nvPr>
            <p:ph type="title"/>
          </p:nvPr>
        </p:nvSpPr>
        <p:spPr/>
        <p:txBody>
          <a:bodyPr/>
          <a:lstStyle/>
          <a:p>
            <a:r>
              <a:rPr lang="en-IN" dirty="0"/>
              <a:t>Power BI desktop</a:t>
            </a:r>
          </a:p>
        </p:txBody>
      </p:sp>
      <p:sp>
        <p:nvSpPr>
          <p:cNvPr id="3" name="Content Placeholder 2">
            <a:extLst>
              <a:ext uri="{FF2B5EF4-FFF2-40B4-BE49-F238E27FC236}">
                <a16:creationId xmlns:a16="http://schemas.microsoft.com/office/drawing/2014/main" id="{BE62F66B-56E5-4150-8ED3-C0FE4D77FEBF}"/>
              </a:ext>
            </a:extLst>
          </p:cNvPr>
          <p:cNvSpPr>
            <a:spLocks noGrp="1"/>
          </p:cNvSpPr>
          <p:nvPr>
            <p:ph idx="1"/>
          </p:nvPr>
        </p:nvSpPr>
        <p:spPr/>
        <p:txBody>
          <a:bodyPr/>
          <a:lstStyle/>
          <a:p>
            <a:pPr marL="0" indent="0">
              <a:buNone/>
            </a:pPr>
            <a:r>
              <a:rPr lang="en-US" dirty="0">
                <a:solidFill>
                  <a:schemeClr val="tx1">
                    <a:lumMod val="50000"/>
                    <a:lumOff val="50000"/>
                  </a:schemeClr>
                </a:solidFill>
              </a:rPr>
              <a:t>Power BI Desktop puts </a:t>
            </a:r>
            <a:r>
              <a:rPr lang="en-US" b="1" u="sng" dirty="0">
                <a:solidFill>
                  <a:schemeClr val="tx1">
                    <a:lumMod val="50000"/>
                    <a:lumOff val="50000"/>
                  </a:schemeClr>
                </a:solidFill>
              </a:rPr>
              <a:t>visual analytics </a:t>
            </a:r>
            <a:r>
              <a:rPr lang="en-US" dirty="0">
                <a:solidFill>
                  <a:schemeClr val="tx1">
                    <a:lumMod val="50000"/>
                    <a:lumOff val="50000"/>
                  </a:schemeClr>
                </a:solidFill>
              </a:rPr>
              <a:t>at your fingertips with </a:t>
            </a:r>
            <a:r>
              <a:rPr lang="en-US" b="1" u="sng" dirty="0">
                <a:solidFill>
                  <a:schemeClr val="tx1">
                    <a:lumMod val="50000"/>
                    <a:lumOff val="50000"/>
                  </a:schemeClr>
                </a:solidFill>
              </a:rPr>
              <a:t>intuitive report authoring</a:t>
            </a:r>
            <a:r>
              <a:rPr lang="en-US" dirty="0">
                <a:solidFill>
                  <a:schemeClr val="tx1">
                    <a:lumMod val="50000"/>
                    <a:lumOff val="50000"/>
                  </a:schemeClr>
                </a:solidFill>
              </a:rPr>
              <a:t>. </a:t>
            </a:r>
            <a:r>
              <a:rPr lang="en-US" b="1" u="sng" dirty="0">
                <a:solidFill>
                  <a:schemeClr val="tx1">
                    <a:lumMod val="50000"/>
                    <a:lumOff val="50000"/>
                  </a:schemeClr>
                </a:solidFill>
              </a:rPr>
              <a:t>Drag-and-drop</a:t>
            </a:r>
            <a:r>
              <a:rPr lang="en-US" dirty="0">
                <a:solidFill>
                  <a:schemeClr val="tx1">
                    <a:lumMod val="50000"/>
                    <a:lumOff val="50000"/>
                  </a:schemeClr>
                </a:solidFill>
              </a:rPr>
              <a:t> to place content exactly where you want it on the </a:t>
            </a:r>
            <a:r>
              <a:rPr lang="en-US" b="1" u="sng" dirty="0">
                <a:solidFill>
                  <a:schemeClr val="tx1">
                    <a:lumMod val="50000"/>
                    <a:lumOff val="50000"/>
                  </a:schemeClr>
                </a:solidFill>
              </a:rPr>
              <a:t>flexible and fluid canvas</a:t>
            </a:r>
            <a:r>
              <a:rPr lang="en-US" dirty="0">
                <a:solidFill>
                  <a:schemeClr val="tx1">
                    <a:lumMod val="50000"/>
                    <a:lumOff val="50000"/>
                  </a:schemeClr>
                </a:solidFill>
              </a:rPr>
              <a:t>. Quickly discover patterns as you explore a </a:t>
            </a:r>
            <a:r>
              <a:rPr lang="en-US" b="1" u="sng" dirty="0">
                <a:solidFill>
                  <a:schemeClr val="tx1">
                    <a:lumMod val="50000"/>
                    <a:lumOff val="50000"/>
                  </a:schemeClr>
                </a:solidFill>
              </a:rPr>
              <a:t>single unified view of linked, interactive visualizations</a:t>
            </a:r>
            <a:r>
              <a:rPr lang="en-US" dirty="0">
                <a:solidFill>
                  <a:schemeClr val="tx1">
                    <a:lumMod val="50000"/>
                    <a:lumOff val="50000"/>
                  </a:schemeClr>
                </a:solidFill>
              </a:rPr>
              <a:t>.</a:t>
            </a:r>
          </a:p>
          <a:p>
            <a:pPr marL="0" indent="0">
              <a:buNone/>
            </a:pPr>
            <a:endParaRPr lang="en-IN" dirty="0"/>
          </a:p>
        </p:txBody>
      </p:sp>
    </p:spTree>
    <p:extLst>
      <p:ext uri="{BB962C8B-B14F-4D97-AF65-F5344CB8AC3E}">
        <p14:creationId xmlns:p14="http://schemas.microsoft.com/office/powerpoint/2010/main" val="368999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A9D6-FA53-4154-BB08-418E925EF2D0}"/>
              </a:ext>
            </a:extLst>
          </p:cNvPr>
          <p:cNvSpPr>
            <a:spLocks noGrp="1"/>
          </p:cNvSpPr>
          <p:nvPr>
            <p:ph type="ctrTitle"/>
          </p:nvPr>
        </p:nvSpPr>
        <p:spPr/>
        <p:txBody>
          <a:bodyPr/>
          <a:lstStyle/>
          <a:p>
            <a:r>
              <a:rPr lang="en-IN" dirty="0"/>
              <a:t>Example #1</a:t>
            </a:r>
          </a:p>
        </p:txBody>
      </p:sp>
      <p:sp>
        <p:nvSpPr>
          <p:cNvPr id="4" name="Subtitle 3">
            <a:extLst>
              <a:ext uri="{FF2B5EF4-FFF2-40B4-BE49-F238E27FC236}">
                <a16:creationId xmlns:a16="http://schemas.microsoft.com/office/drawing/2014/main" id="{A104F4BB-3CDD-4864-8168-67F4B9535A0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26746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4725-C9A0-4B48-A0FD-868FDF5F1AE6}"/>
              </a:ext>
            </a:extLst>
          </p:cNvPr>
          <p:cNvSpPr>
            <a:spLocks noGrp="1"/>
          </p:cNvSpPr>
          <p:nvPr>
            <p:ph type="ctrTitle"/>
          </p:nvPr>
        </p:nvSpPr>
        <p:spPr/>
        <p:txBody>
          <a:bodyPr/>
          <a:lstStyle/>
          <a:p>
            <a:r>
              <a:rPr lang="en-IN" dirty="0"/>
              <a:t>Example#2</a:t>
            </a:r>
          </a:p>
        </p:txBody>
      </p:sp>
      <p:sp>
        <p:nvSpPr>
          <p:cNvPr id="4" name="Subtitle 3">
            <a:extLst>
              <a:ext uri="{FF2B5EF4-FFF2-40B4-BE49-F238E27FC236}">
                <a16:creationId xmlns:a16="http://schemas.microsoft.com/office/drawing/2014/main" id="{F6BC8BDE-1529-4022-B65E-57F1C500E6C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84618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E9066-B549-42EC-BEE6-8E3E95827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3924B1F-613C-4D72-B3CD-7325BA4A6004}"/>
              </a:ext>
            </a:extLst>
          </p:cNvPr>
          <p:cNvSpPr>
            <a:spLocks noGrp="1"/>
          </p:cNvSpPr>
          <p:nvPr>
            <p:ph type="ctrTitle"/>
          </p:nvPr>
        </p:nvSpPr>
        <p:spPr>
          <a:xfrm>
            <a:off x="936791" y="643467"/>
            <a:ext cx="7216609" cy="4584314"/>
          </a:xfrm>
        </p:spPr>
        <p:txBody>
          <a:bodyPr anchor="b">
            <a:normAutofit/>
          </a:bodyPr>
          <a:lstStyle/>
          <a:p>
            <a:pPr algn="l"/>
            <a:r>
              <a:rPr lang="en-IN" sz="8000" dirty="0"/>
              <a:t>More examples</a:t>
            </a:r>
          </a:p>
        </p:txBody>
      </p:sp>
      <p:sp>
        <p:nvSpPr>
          <p:cNvPr id="5" name="Subtitle 4">
            <a:extLst>
              <a:ext uri="{FF2B5EF4-FFF2-40B4-BE49-F238E27FC236}">
                <a16:creationId xmlns:a16="http://schemas.microsoft.com/office/drawing/2014/main" id="{2BF66AF6-2013-4D95-A74C-809BCC70D8CA}"/>
              </a:ext>
            </a:extLst>
          </p:cNvPr>
          <p:cNvSpPr>
            <a:spLocks noGrp="1"/>
          </p:cNvSpPr>
          <p:nvPr>
            <p:ph type="subTitle" idx="1"/>
          </p:nvPr>
        </p:nvSpPr>
        <p:spPr>
          <a:xfrm>
            <a:off x="936792" y="5227781"/>
            <a:ext cx="9181896" cy="748145"/>
          </a:xfrm>
        </p:spPr>
        <p:txBody>
          <a:bodyPr>
            <a:normAutofit/>
          </a:bodyPr>
          <a:lstStyle/>
          <a:p>
            <a:pPr algn="l"/>
            <a:endParaRPr lang="en-IN" sz="1800"/>
          </a:p>
        </p:txBody>
      </p:sp>
      <p:sp>
        <p:nvSpPr>
          <p:cNvPr id="12" name="Rectangle 11">
            <a:extLst>
              <a:ext uri="{FF2B5EF4-FFF2-40B4-BE49-F238E27FC236}">
                <a16:creationId xmlns:a16="http://schemas.microsoft.com/office/drawing/2014/main" id="{4F99A79F-E2EF-4DCF-A366-569A81CFF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0677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C8B81-A96C-4278-989E-9D89410813E7}"/>
              </a:ext>
            </a:extLst>
          </p:cNvPr>
          <p:cNvSpPr>
            <a:spLocks noGrp="1"/>
          </p:cNvSpPr>
          <p:nvPr>
            <p:ph type="title"/>
          </p:nvPr>
        </p:nvSpPr>
        <p:spPr/>
        <p:txBody>
          <a:bodyPr/>
          <a:lstStyle/>
          <a:p>
            <a:r>
              <a:rPr lang="en-IN" dirty="0"/>
              <a:t>Other Resources</a:t>
            </a:r>
          </a:p>
        </p:txBody>
      </p:sp>
      <p:sp>
        <p:nvSpPr>
          <p:cNvPr id="3" name="Content Placeholder 2">
            <a:extLst>
              <a:ext uri="{FF2B5EF4-FFF2-40B4-BE49-F238E27FC236}">
                <a16:creationId xmlns:a16="http://schemas.microsoft.com/office/drawing/2014/main" id="{1851F1E5-A795-4AC6-A520-513DFBED0C7F}"/>
              </a:ext>
            </a:extLst>
          </p:cNvPr>
          <p:cNvSpPr>
            <a:spLocks noGrp="1"/>
          </p:cNvSpPr>
          <p:nvPr>
            <p:ph idx="1"/>
          </p:nvPr>
        </p:nvSpPr>
        <p:spPr/>
        <p:txBody>
          <a:bodyPr/>
          <a:lstStyle/>
          <a:p>
            <a:r>
              <a:rPr lang="en-IN" dirty="0">
                <a:hlinkClick r:id="rId2"/>
              </a:rPr>
              <a:t>https://powerbi.microsoft.com/en-us/what-is-power-bi/</a:t>
            </a:r>
            <a:endParaRPr lang="en-IN" dirty="0"/>
          </a:p>
          <a:p>
            <a:r>
              <a:rPr lang="en-IN" dirty="0">
                <a:hlinkClick r:id="rId3"/>
              </a:rPr>
              <a:t>https://appsource.microsoft.com/en-us/marketplace/apps?product=power-bi-visuals</a:t>
            </a:r>
            <a:endParaRPr lang="en-IN" dirty="0"/>
          </a:p>
          <a:p>
            <a:r>
              <a:rPr lang="en-IN" dirty="0">
                <a:hlinkClick r:id="rId4"/>
              </a:rPr>
              <a:t>https://community.powerbi.com/</a:t>
            </a:r>
            <a:r>
              <a:rPr lang="en-IN" dirty="0"/>
              <a:t> </a:t>
            </a:r>
          </a:p>
          <a:p>
            <a:r>
              <a:rPr lang="en-IN" dirty="0">
                <a:hlinkClick r:id="rId5"/>
              </a:rPr>
              <a:t>https://community.powerbi.com/t5/Forums/ct-p/Forums</a:t>
            </a:r>
            <a:r>
              <a:rPr lang="en-IN" dirty="0"/>
              <a:t> </a:t>
            </a:r>
          </a:p>
          <a:p>
            <a:r>
              <a:rPr lang="en-IN" dirty="0"/>
              <a:t>http://D3.js</a:t>
            </a:r>
          </a:p>
          <a:p>
            <a:r>
              <a:rPr lang="en-IN" dirty="0">
                <a:hlinkClick r:id="rId6"/>
              </a:rPr>
              <a:t>https://community.powerbi.com/t5/Data-Stories-Gallery/bd-p/DataStoriesGallery</a:t>
            </a:r>
            <a:r>
              <a:rPr lang="en-IN" dirty="0"/>
              <a:t>  </a:t>
            </a:r>
          </a:p>
          <a:p>
            <a:endParaRPr lang="en-IN" dirty="0"/>
          </a:p>
        </p:txBody>
      </p:sp>
    </p:spTree>
    <p:extLst>
      <p:ext uri="{BB962C8B-B14F-4D97-AF65-F5344CB8AC3E}">
        <p14:creationId xmlns:p14="http://schemas.microsoft.com/office/powerpoint/2010/main" val="2297235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4" name="Rectangle 16">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F0E87DC3-3154-44F7-A20F-54C632D65B3F}"/>
              </a:ext>
            </a:extLst>
          </p:cNvPr>
          <p:cNvSpPr>
            <a:spLocks noGrp="1"/>
          </p:cNvSpPr>
          <p:nvPr>
            <p:ph type="title"/>
          </p:nvPr>
        </p:nvSpPr>
        <p:spPr>
          <a:xfrm>
            <a:off x="1251678" y="382385"/>
            <a:ext cx="10178322" cy="1492132"/>
          </a:xfrm>
        </p:spPr>
        <p:txBody>
          <a:bodyPr vert="horz" lIns="91440" tIns="45720" rIns="91440" bIns="45720" rtlCol="0" anchor="t">
            <a:normAutofit/>
          </a:bodyPr>
          <a:lstStyle/>
          <a:p>
            <a:pPr>
              <a:lnSpc>
                <a:spcPct val="90000"/>
              </a:lnSpc>
            </a:pPr>
            <a:r>
              <a:rPr lang="en-US" sz="5100" spc="200" dirty="0">
                <a:solidFill>
                  <a:schemeClr val="tx2"/>
                </a:solidFill>
                <a:latin typeface="+mj-lt"/>
              </a:rPr>
              <a:t> Thank you </a:t>
            </a:r>
          </a:p>
        </p:txBody>
      </p:sp>
      <p:sp>
        <p:nvSpPr>
          <p:cNvPr id="25" name="Freeform 6">
            <a:extLst>
              <a:ext uri="{FF2B5EF4-FFF2-40B4-BE49-F238E27FC236}">
                <a16:creationId xmlns:a16="http://schemas.microsoft.com/office/drawing/2014/main" id="{CBA85B1C-8413-4C7D-98D0-7956747EA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7" name="Text Placeholder 6">
            <a:extLst>
              <a:ext uri="{FF2B5EF4-FFF2-40B4-BE49-F238E27FC236}">
                <a16:creationId xmlns:a16="http://schemas.microsoft.com/office/drawing/2014/main" id="{46F34306-13CF-42A7-B1C1-A8DC0443DABB}"/>
              </a:ext>
            </a:extLst>
          </p:cNvPr>
          <p:cNvSpPr>
            <a:spLocks noGrp="1"/>
          </p:cNvSpPr>
          <p:nvPr>
            <p:ph type="body" sz="half" idx="2"/>
          </p:nvPr>
        </p:nvSpPr>
        <p:spPr>
          <a:xfrm>
            <a:off x="1017432" y="1197735"/>
            <a:ext cx="6310648" cy="4681857"/>
          </a:xfrm>
        </p:spPr>
        <p:txBody>
          <a:bodyPr vert="horz" lIns="91440" tIns="45720" rIns="91440" bIns="45720" rtlCol="0">
            <a:normAutofit fontScale="92500" lnSpcReduction="20000"/>
          </a:bodyPr>
          <a:lstStyle/>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Rajat Jaiswal (@</a:t>
            </a:r>
            <a:r>
              <a:rPr lang="en-US" sz="2400" dirty="0" err="1">
                <a:solidFill>
                  <a:schemeClr val="tx1">
                    <a:lumMod val="65000"/>
                    <a:lumOff val="35000"/>
                  </a:schemeClr>
                </a:solidFill>
              </a:rPr>
              <a:t>Rajatjaiswal</a:t>
            </a:r>
            <a:r>
              <a:rPr lang="en-US" sz="2400" dirty="0">
                <a:solidFill>
                  <a:schemeClr val="tx1">
                    <a:lumMod val="65000"/>
                    <a:lumOff val="35000"/>
                  </a:schemeClr>
                </a:solidFill>
              </a:rPr>
              <a:t>) </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Blogger since 2008 with 12+ years experience </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Founder of “</a:t>
            </a:r>
            <a:r>
              <a:rPr lang="en-US" sz="2400" dirty="0" err="1">
                <a:solidFill>
                  <a:schemeClr val="tx1">
                    <a:lumMod val="65000"/>
                    <a:lumOff val="35000"/>
                  </a:schemeClr>
                </a:solidFill>
              </a:rPr>
              <a:t>Indiandotnet</a:t>
            </a:r>
            <a:r>
              <a:rPr lang="en-US" sz="2400" dirty="0">
                <a:solidFill>
                  <a:schemeClr val="tx1">
                    <a:lumMod val="65000"/>
                    <a:lumOff val="35000"/>
                  </a:schemeClr>
                </a:solidFill>
              </a:rPr>
              <a:t>” community group</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Microsoft MVP (2015, 2016)</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Alibaba Cloud MVP (2018)</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Most Valuable Blogger (MVB award)</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Microsoft Community Contributor award </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rPr>
              <a:t>Community Lead of  Indore Software Community Group &amp; Indiandotnet Group, Indore SQL Pass, Indore Power Platform user Group</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hlinkClick r:id="rId3"/>
              </a:rPr>
              <a:t>http://nerdtechies.com</a:t>
            </a:r>
            <a:r>
              <a:rPr lang="en-US" sz="2400" dirty="0">
                <a:solidFill>
                  <a:schemeClr val="tx1">
                    <a:lumMod val="65000"/>
                    <a:lumOff val="35000"/>
                  </a:schemeClr>
                </a:solidFill>
              </a:rPr>
              <a:t> </a:t>
            </a:r>
          </a:p>
          <a:p>
            <a:pPr marL="114300" indent="-342900">
              <a:lnSpc>
                <a:spcPct val="110000"/>
              </a:lnSpc>
              <a:spcBef>
                <a:spcPts val="700"/>
              </a:spcBef>
              <a:buFont typeface="Wingdings" panose="05000000000000000000" pitchFamily="2" charset="2"/>
              <a:buChar char="Ø"/>
            </a:pPr>
            <a:r>
              <a:rPr lang="en-US" sz="2400" dirty="0">
                <a:solidFill>
                  <a:schemeClr val="tx1">
                    <a:lumMod val="65000"/>
                    <a:lumOff val="35000"/>
                  </a:schemeClr>
                </a:solidFill>
                <a:hlinkClick r:id="rId4"/>
              </a:rPr>
              <a:t>http://indiandotnet.wordpress.com</a:t>
            </a:r>
            <a:r>
              <a:rPr lang="en-US" sz="2400" dirty="0">
                <a:solidFill>
                  <a:schemeClr val="tx1">
                    <a:lumMod val="65000"/>
                    <a:lumOff val="35000"/>
                  </a:schemeClr>
                </a:solidFill>
              </a:rPr>
              <a:t>	</a:t>
            </a:r>
            <a:endParaRPr lang="en-US" dirty="0">
              <a:solidFill>
                <a:schemeClr val="tx1">
                  <a:lumMod val="65000"/>
                  <a:lumOff val="35000"/>
                </a:schemeClr>
              </a:solidFill>
            </a:endParaRPr>
          </a:p>
        </p:txBody>
      </p:sp>
      <p:pic>
        <p:nvPicPr>
          <p:cNvPr id="10" name="Content Placeholder 9">
            <a:extLst>
              <a:ext uri="{FF2B5EF4-FFF2-40B4-BE49-F238E27FC236}">
                <a16:creationId xmlns:a16="http://schemas.microsoft.com/office/drawing/2014/main" id="{ED739F50-34BF-48F6-A659-269B3A7EB213}"/>
              </a:ext>
            </a:extLst>
          </p:cNvPr>
          <p:cNvPicPr>
            <a:picLocks noGrp="1" noChangeAspect="1"/>
          </p:cNvPicPr>
          <p:nvPr>
            <p:ph idx="1"/>
          </p:nvPr>
        </p:nvPicPr>
        <p:blipFill rotWithShape="1">
          <a:blip r:embed="rId5"/>
          <a:srcRect t="8162" b="31911"/>
          <a:stretch/>
        </p:blipFill>
        <p:spPr>
          <a:xfrm>
            <a:off x="7598400" y="2197353"/>
            <a:ext cx="3860171" cy="3855489"/>
          </a:xfrm>
          <a:custGeom>
            <a:avLst/>
            <a:gdLst>
              <a:gd name="connsiteX0" fmla="*/ 1930086 w 3860171"/>
              <a:gd name="connsiteY0" fmla="*/ 0 h 3855489"/>
              <a:gd name="connsiteX1" fmla="*/ 1967540 w 3860171"/>
              <a:gd name="connsiteY1" fmla="*/ 3511 h 3855489"/>
              <a:gd name="connsiteX2" fmla="*/ 2003824 w 3860171"/>
              <a:gd name="connsiteY2" fmla="*/ 12875 h 3855489"/>
              <a:gd name="connsiteX3" fmla="*/ 2038938 w 3860171"/>
              <a:gd name="connsiteY3" fmla="*/ 26920 h 3855489"/>
              <a:gd name="connsiteX4" fmla="*/ 2075222 w 3860171"/>
              <a:gd name="connsiteY4" fmla="*/ 44477 h 3855489"/>
              <a:gd name="connsiteX5" fmla="*/ 2109166 w 3860171"/>
              <a:gd name="connsiteY5" fmla="*/ 64375 h 3855489"/>
              <a:gd name="connsiteX6" fmla="*/ 2144279 w 3860171"/>
              <a:gd name="connsiteY6" fmla="*/ 85443 h 3855489"/>
              <a:gd name="connsiteX7" fmla="*/ 2179393 w 3860171"/>
              <a:gd name="connsiteY7" fmla="*/ 104171 h 3855489"/>
              <a:gd name="connsiteX8" fmla="*/ 2214507 w 3860171"/>
              <a:gd name="connsiteY8" fmla="*/ 122898 h 3855489"/>
              <a:gd name="connsiteX9" fmla="*/ 2248450 w 3860171"/>
              <a:gd name="connsiteY9" fmla="*/ 136943 h 3855489"/>
              <a:gd name="connsiteX10" fmla="*/ 2285905 w 3860171"/>
              <a:gd name="connsiteY10" fmla="*/ 146307 h 3855489"/>
              <a:gd name="connsiteX11" fmla="*/ 2322189 w 3860171"/>
              <a:gd name="connsiteY11" fmla="*/ 150989 h 3855489"/>
              <a:gd name="connsiteX12" fmla="*/ 2360814 w 3860171"/>
              <a:gd name="connsiteY12" fmla="*/ 150989 h 3855489"/>
              <a:gd name="connsiteX13" fmla="*/ 2400610 w 3860171"/>
              <a:gd name="connsiteY13" fmla="*/ 148648 h 3855489"/>
              <a:gd name="connsiteX14" fmla="*/ 2440405 w 3860171"/>
              <a:gd name="connsiteY14" fmla="*/ 143966 h 3855489"/>
              <a:gd name="connsiteX15" fmla="*/ 2480201 w 3860171"/>
              <a:gd name="connsiteY15" fmla="*/ 138114 h 3855489"/>
              <a:gd name="connsiteX16" fmla="*/ 2519996 w 3860171"/>
              <a:gd name="connsiteY16" fmla="*/ 133432 h 3855489"/>
              <a:gd name="connsiteX17" fmla="*/ 2559792 w 3860171"/>
              <a:gd name="connsiteY17" fmla="*/ 129921 h 3855489"/>
              <a:gd name="connsiteX18" fmla="*/ 2597247 w 3860171"/>
              <a:gd name="connsiteY18" fmla="*/ 131091 h 3855489"/>
              <a:gd name="connsiteX19" fmla="*/ 2633531 w 3860171"/>
              <a:gd name="connsiteY19" fmla="*/ 135773 h 3855489"/>
              <a:gd name="connsiteX20" fmla="*/ 2668644 w 3860171"/>
              <a:gd name="connsiteY20" fmla="*/ 146307 h 3855489"/>
              <a:gd name="connsiteX21" fmla="*/ 2697906 w 3860171"/>
              <a:gd name="connsiteY21" fmla="*/ 161523 h 3855489"/>
              <a:gd name="connsiteX22" fmla="*/ 2725997 w 3860171"/>
              <a:gd name="connsiteY22" fmla="*/ 181421 h 3855489"/>
              <a:gd name="connsiteX23" fmla="*/ 2750577 w 3860171"/>
              <a:gd name="connsiteY23" fmla="*/ 204830 h 3855489"/>
              <a:gd name="connsiteX24" fmla="*/ 2775156 w 3860171"/>
              <a:gd name="connsiteY24" fmla="*/ 231750 h 3855489"/>
              <a:gd name="connsiteX25" fmla="*/ 2797395 w 3860171"/>
              <a:gd name="connsiteY25" fmla="*/ 259841 h 3855489"/>
              <a:gd name="connsiteX26" fmla="*/ 2819634 w 3860171"/>
              <a:gd name="connsiteY26" fmla="*/ 289103 h 3855489"/>
              <a:gd name="connsiteX27" fmla="*/ 2841872 w 3860171"/>
              <a:gd name="connsiteY27" fmla="*/ 318364 h 3855489"/>
              <a:gd name="connsiteX28" fmla="*/ 2864111 w 3860171"/>
              <a:gd name="connsiteY28" fmla="*/ 346455 h 3855489"/>
              <a:gd name="connsiteX29" fmla="*/ 2887520 w 3860171"/>
              <a:gd name="connsiteY29" fmla="*/ 373376 h 3855489"/>
              <a:gd name="connsiteX30" fmla="*/ 2914441 w 3860171"/>
              <a:gd name="connsiteY30" fmla="*/ 396785 h 3855489"/>
              <a:gd name="connsiteX31" fmla="*/ 2940191 w 3860171"/>
              <a:gd name="connsiteY31" fmla="*/ 417853 h 3855489"/>
              <a:gd name="connsiteX32" fmla="*/ 2969452 w 3860171"/>
              <a:gd name="connsiteY32" fmla="*/ 434240 h 3855489"/>
              <a:gd name="connsiteX33" fmla="*/ 3001055 w 3860171"/>
              <a:gd name="connsiteY33" fmla="*/ 448285 h 3855489"/>
              <a:gd name="connsiteX34" fmla="*/ 3034998 w 3860171"/>
              <a:gd name="connsiteY34" fmla="*/ 459990 h 3855489"/>
              <a:gd name="connsiteX35" fmla="*/ 3070112 w 3860171"/>
              <a:gd name="connsiteY35" fmla="*/ 470524 h 3855489"/>
              <a:gd name="connsiteX36" fmla="*/ 3105226 w 3860171"/>
              <a:gd name="connsiteY36" fmla="*/ 479888 h 3855489"/>
              <a:gd name="connsiteX37" fmla="*/ 3141510 w 3860171"/>
              <a:gd name="connsiteY37" fmla="*/ 489251 h 3855489"/>
              <a:gd name="connsiteX38" fmla="*/ 3175453 w 3860171"/>
              <a:gd name="connsiteY38" fmla="*/ 499785 h 3855489"/>
              <a:gd name="connsiteX39" fmla="*/ 3209396 w 3860171"/>
              <a:gd name="connsiteY39" fmla="*/ 511490 h 3855489"/>
              <a:gd name="connsiteX40" fmla="*/ 3240999 w 3860171"/>
              <a:gd name="connsiteY40" fmla="*/ 525535 h 3855489"/>
              <a:gd name="connsiteX41" fmla="*/ 3269090 w 3860171"/>
              <a:gd name="connsiteY41" fmla="*/ 543092 h 3855489"/>
              <a:gd name="connsiteX42" fmla="*/ 3294840 w 3860171"/>
              <a:gd name="connsiteY42" fmla="*/ 564161 h 3855489"/>
              <a:gd name="connsiteX43" fmla="*/ 3315908 w 3860171"/>
              <a:gd name="connsiteY43" fmla="*/ 589911 h 3855489"/>
              <a:gd name="connsiteX44" fmla="*/ 3333465 w 3860171"/>
              <a:gd name="connsiteY44" fmla="*/ 618002 h 3855489"/>
              <a:gd name="connsiteX45" fmla="*/ 3347510 w 3860171"/>
              <a:gd name="connsiteY45" fmla="*/ 649604 h 3855489"/>
              <a:gd name="connsiteX46" fmla="*/ 3359215 w 3860171"/>
              <a:gd name="connsiteY46" fmla="*/ 683547 h 3855489"/>
              <a:gd name="connsiteX47" fmla="*/ 3369749 w 3860171"/>
              <a:gd name="connsiteY47" fmla="*/ 717491 h 3855489"/>
              <a:gd name="connsiteX48" fmla="*/ 3379113 w 3860171"/>
              <a:gd name="connsiteY48" fmla="*/ 753775 h 3855489"/>
              <a:gd name="connsiteX49" fmla="*/ 3388476 w 3860171"/>
              <a:gd name="connsiteY49" fmla="*/ 788889 h 3855489"/>
              <a:gd name="connsiteX50" fmla="*/ 3399010 w 3860171"/>
              <a:gd name="connsiteY50" fmla="*/ 824002 h 3855489"/>
              <a:gd name="connsiteX51" fmla="*/ 3410715 w 3860171"/>
              <a:gd name="connsiteY51" fmla="*/ 857946 h 3855489"/>
              <a:gd name="connsiteX52" fmla="*/ 3424760 w 3860171"/>
              <a:gd name="connsiteY52" fmla="*/ 889548 h 3855489"/>
              <a:gd name="connsiteX53" fmla="*/ 3441147 w 3860171"/>
              <a:gd name="connsiteY53" fmla="*/ 918809 h 3855489"/>
              <a:gd name="connsiteX54" fmla="*/ 3462215 w 3860171"/>
              <a:gd name="connsiteY54" fmla="*/ 944560 h 3855489"/>
              <a:gd name="connsiteX55" fmla="*/ 3485624 w 3860171"/>
              <a:gd name="connsiteY55" fmla="*/ 971480 h 3855489"/>
              <a:gd name="connsiteX56" fmla="*/ 3512545 w 3860171"/>
              <a:gd name="connsiteY56" fmla="*/ 994889 h 3855489"/>
              <a:gd name="connsiteX57" fmla="*/ 3540636 w 3860171"/>
              <a:gd name="connsiteY57" fmla="*/ 1017128 h 3855489"/>
              <a:gd name="connsiteX58" fmla="*/ 3571068 w 3860171"/>
              <a:gd name="connsiteY58" fmla="*/ 1039367 h 3855489"/>
              <a:gd name="connsiteX59" fmla="*/ 3600329 w 3860171"/>
              <a:gd name="connsiteY59" fmla="*/ 1061605 h 3855489"/>
              <a:gd name="connsiteX60" fmla="*/ 3628420 w 3860171"/>
              <a:gd name="connsiteY60" fmla="*/ 1083844 h 3855489"/>
              <a:gd name="connsiteX61" fmla="*/ 3655341 w 3860171"/>
              <a:gd name="connsiteY61" fmla="*/ 1108424 h 3855489"/>
              <a:gd name="connsiteX62" fmla="*/ 3678750 w 3860171"/>
              <a:gd name="connsiteY62" fmla="*/ 1133003 h 3855489"/>
              <a:gd name="connsiteX63" fmla="*/ 3698648 w 3860171"/>
              <a:gd name="connsiteY63" fmla="*/ 1161094 h 3855489"/>
              <a:gd name="connsiteX64" fmla="*/ 3713864 w 3860171"/>
              <a:gd name="connsiteY64" fmla="*/ 1190356 h 3855489"/>
              <a:gd name="connsiteX65" fmla="*/ 3724398 w 3860171"/>
              <a:gd name="connsiteY65" fmla="*/ 1225469 h 3855489"/>
              <a:gd name="connsiteX66" fmla="*/ 3729080 w 3860171"/>
              <a:gd name="connsiteY66" fmla="*/ 1261754 h 3855489"/>
              <a:gd name="connsiteX67" fmla="*/ 3730250 w 3860171"/>
              <a:gd name="connsiteY67" fmla="*/ 1299208 h 3855489"/>
              <a:gd name="connsiteX68" fmla="*/ 3726739 w 3860171"/>
              <a:gd name="connsiteY68" fmla="*/ 1339004 h 3855489"/>
              <a:gd name="connsiteX69" fmla="*/ 3722057 w 3860171"/>
              <a:gd name="connsiteY69" fmla="*/ 1378799 h 3855489"/>
              <a:gd name="connsiteX70" fmla="*/ 3716205 w 3860171"/>
              <a:gd name="connsiteY70" fmla="*/ 1418595 h 3855489"/>
              <a:gd name="connsiteX71" fmla="*/ 3711523 w 3860171"/>
              <a:gd name="connsiteY71" fmla="*/ 1458391 h 3855489"/>
              <a:gd name="connsiteX72" fmla="*/ 3709182 w 3860171"/>
              <a:gd name="connsiteY72" fmla="*/ 1498186 h 3855489"/>
              <a:gd name="connsiteX73" fmla="*/ 3709182 w 3860171"/>
              <a:gd name="connsiteY73" fmla="*/ 1536811 h 3855489"/>
              <a:gd name="connsiteX74" fmla="*/ 3713864 w 3860171"/>
              <a:gd name="connsiteY74" fmla="*/ 1573096 h 3855489"/>
              <a:gd name="connsiteX75" fmla="*/ 3723228 w 3860171"/>
              <a:gd name="connsiteY75" fmla="*/ 1609380 h 3855489"/>
              <a:gd name="connsiteX76" fmla="*/ 3737273 w 3860171"/>
              <a:gd name="connsiteY76" fmla="*/ 1643323 h 3855489"/>
              <a:gd name="connsiteX77" fmla="*/ 3756000 w 3860171"/>
              <a:gd name="connsiteY77" fmla="*/ 1678437 h 3855489"/>
              <a:gd name="connsiteX78" fmla="*/ 3774728 w 3860171"/>
              <a:gd name="connsiteY78" fmla="*/ 1713550 h 3855489"/>
              <a:gd name="connsiteX79" fmla="*/ 3795796 w 3860171"/>
              <a:gd name="connsiteY79" fmla="*/ 1748664 h 3855489"/>
              <a:gd name="connsiteX80" fmla="*/ 3815694 w 3860171"/>
              <a:gd name="connsiteY80" fmla="*/ 1782608 h 3855489"/>
              <a:gd name="connsiteX81" fmla="*/ 3833250 w 3860171"/>
              <a:gd name="connsiteY81" fmla="*/ 1818892 h 3855489"/>
              <a:gd name="connsiteX82" fmla="*/ 3847296 w 3860171"/>
              <a:gd name="connsiteY82" fmla="*/ 1854005 h 3855489"/>
              <a:gd name="connsiteX83" fmla="*/ 3856660 w 3860171"/>
              <a:gd name="connsiteY83" fmla="*/ 1890290 h 3855489"/>
              <a:gd name="connsiteX84" fmla="*/ 3860171 w 3860171"/>
              <a:gd name="connsiteY84" fmla="*/ 1927744 h 3855489"/>
              <a:gd name="connsiteX85" fmla="*/ 3856660 w 3860171"/>
              <a:gd name="connsiteY85" fmla="*/ 1965199 h 3855489"/>
              <a:gd name="connsiteX86" fmla="*/ 3847296 w 3860171"/>
              <a:gd name="connsiteY86" fmla="*/ 2001483 h 3855489"/>
              <a:gd name="connsiteX87" fmla="*/ 3833250 w 3860171"/>
              <a:gd name="connsiteY87" fmla="*/ 2036597 h 3855489"/>
              <a:gd name="connsiteX88" fmla="*/ 3815694 w 3860171"/>
              <a:gd name="connsiteY88" fmla="*/ 2072881 h 3855489"/>
              <a:gd name="connsiteX89" fmla="*/ 3795796 w 3860171"/>
              <a:gd name="connsiteY89" fmla="*/ 2106824 h 3855489"/>
              <a:gd name="connsiteX90" fmla="*/ 3774728 w 3860171"/>
              <a:gd name="connsiteY90" fmla="*/ 2141938 h 3855489"/>
              <a:gd name="connsiteX91" fmla="*/ 3756000 w 3860171"/>
              <a:gd name="connsiteY91" fmla="*/ 2177052 h 3855489"/>
              <a:gd name="connsiteX92" fmla="*/ 3737273 w 3860171"/>
              <a:gd name="connsiteY92" fmla="*/ 2212166 h 3855489"/>
              <a:gd name="connsiteX93" fmla="*/ 3723228 w 3860171"/>
              <a:gd name="connsiteY93" fmla="*/ 2246109 h 3855489"/>
              <a:gd name="connsiteX94" fmla="*/ 3713864 w 3860171"/>
              <a:gd name="connsiteY94" fmla="*/ 2282393 h 3855489"/>
              <a:gd name="connsiteX95" fmla="*/ 3709182 w 3860171"/>
              <a:gd name="connsiteY95" fmla="*/ 2318677 h 3855489"/>
              <a:gd name="connsiteX96" fmla="*/ 3709182 w 3860171"/>
              <a:gd name="connsiteY96" fmla="*/ 2357302 h 3855489"/>
              <a:gd name="connsiteX97" fmla="*/ 3711523 w 3860171"/>
              <a:gd name="connsiteY97" fmla="*/ 2397098 h 3855489"/>
              <a:gd name="connsiteX98" fmla="*/ 3716205 w 3860171"/>
              <a:gd name="connsiteY98" fmla="*/ 2436894 h 3855489"/>
              <a:gd name="connsiteX99" fmla="*/ 3722057 w 3860171"/>
              <a:gd name="connsiteY99" fmla="*/ 2476689 h 3855489"/>
              <a:gd name="connsiteX100" fmla="*/ 3726739 w 3860171"/>
              <a:gd name="connsiteY100" fmla="*/ 2516485 h 3855489"/>
              <a:gd name="connsiteX101" fmla="*/ 3730250 w 3860171"/>
              <a:gd name="connsiteY101" fmla="*/ 2556280 h 3855489"/>
              <a:gd name="connsiteX102" fmla="*/ 3729080 w 3860171"/>
              <a:gd name="connsiteY102" fmla="*/ 2593735 h 3855489"/>
              <a:gd name="connsiteX103" fmla="*/ 3724398 w 3860171"/>
              <a:gd name="connsiteY103" fmla="*/ 2630019 h 3855489"/>
              <a:gd name="connsiteX104" fmla="*/ 3713864 w 3860171"/>
              <a:gd name="connsiteY104" fmla="*/ 2665133 h 3855489"/>
              <a:gd name="connsiteX105" fmla="*/ 3698648 w 3860171"/>
              <a:gd name="connsiteY105" fmla="*/ 2694394 h 3855489"/>
              <a:gd name="connsiteX106" fmla="*/ 3678750 w 3860171"/>
              <a:gd name="connsiteY106" fmla="*/ 2722485 h 3855489"/>
              <a:gd name="connsiteX107" fmla="*/ 3655341 w 3860171"/>
              <a:gd name="connsiteY107" fmla="*/ 2747065 h 3855489"/>
              <a:gd name="connsiteX108" fmla="*/ 3628420 w 3860171"/>
              <a:gd name="connsiteY108" fmla="*/ 2771645 h 3855489"/>
              <a:gd name="connsiteX109" fmla="*/ 3600329 w 3860171"/>
              <a:gd name="connsiteY109" fmla="*/ 2793883 h 3855489"/>
              <a:gd name="connsiteX110" fmla="*/ 3571068 w 3860171"/>
              <a:gd name="connsiteY110" fmla="*/ 2816122 h 3855489"/>
              <a:gd name="connsiteX111" fmla="*/ 3540636 w 3860171"/>
              <a:gd name="connsiteY111" fmla="*/ 2838361 h 3855489"/>
              <a:gd name="connsiteX112" fmla="*/ 3512545 w 3860171"/>
              <a:gd name="connsiteY112" fmla="*/ 2860599 h 3855489"/>
              <a:gd name="connsiteX113" fmla="*/ 3485624 w 3860171"/>
              <a:gd name="connsiteY113" fmla="*/ 2884009 h 3855489"/>
              <a:gd name="connsiteX114" fmla="*/ 3462215 w 3860171"/>
              <a:gd name="connsiteY114" fmla="*/ 2910929 h 3855489"/>
              <a:gd name="connsiteX115" fmla="*/ 3441147 w 3860171"/>
              <a:gd name="connsiteY115" fmla="*/ 2936679 h 3855489"/>
              <a:gd name="connsiteX116" fmla="*/ 3424760 w 3860171"/>
              <a:gd name="connsiteY116" fmla="*/ 2965941 h 3855489"/>
              <a:gd name="connsiteX117" fmla="*/ 3410715 w 3860171"/>
              <a:gd name="connsiteY117" fmla="*/ 2997543 h 3855489"/>
              <a:gd name="connsiteX118" fmla="*/ 3399010 w 3860171"/>
              <a:gd name="connsiteY118" fmla="*/ 3031486 h 3855489"/>
              <a:gd name="connsiteX119" fmla="*/ 3388476 w 3860171"/>
              <a:gd name="connsiteY119" fmla="*/ 3066600 h 3855489"/>
              <a:gd name="connsiteX120" fmla="*/ 3379113 w 3860171"/>
              <a:gd name="connsiteY120" fmla="*/ 3101714 h 3855489"/>
              <a:gd name="connsiteX121" fmla="*/ 3369749 w 3860171"/>
              <a:gd name="connsiteY121" fmla="*/ 3137998 h 3855489"/>
              <a:gd name="connsiteX122" fmla="*/ 3359215 w 3860171"/>
              <a:gd name="connsiteY122" fmla="*/ 3171941 h 3855489"/>
              <a:gd name="connsiteX123" fmla="*/ 3347510 w 3860171"/>
              <a:gd name="connsiteY123" fmla="*/ 3205885 h 3855489"/>
              <a:gd name="connsiteX124" fmla="*/ 3333465 w 3860171"/>
              <a:gd name="connsiteY124" fmla="*/ 3237487 h 3855489"/>
              <a:gd name="connsiteX125" fmla="*/ 3315908 w 3860171"/>
              <a:gd name="connsiteY125" fmla="*/ 3265578 h 3855489"/>
              <a:gd name="connsiteX126" fmla="*/ 3294840 w 3860171"/>
              <a:gd name="connsiteY126" fmla="*/ 3291328 h 3855489"/>
              <a:gd name="connsiteX127" fmla="*/ 3269090 w 3860171"/>
              <a:gd name="connsiteY127" fmla="*/ 3312396 h 3855489"/>
              <a:gd name="connsiteX128" fmla="*/ 3240999 w 3860171"/>
              <a:gd name="connsiteY128" fmla="*/ 3329953 h 3855489"/>
              <a:gd name="connsiteX129" fmla="*/ 3209396 w 3860171"/>
              <a:gd name="connsiteY129" fmla="*/ 3343999 h 3855489"/>
              <a:gd name="connsiteX130" fmla="*/ 3175453 w 3860171"/>
              <a:gd name="connsiteY130" fmla="*/ 3355703 h 3855489"/>
              <a:gd name="connsiteX131" fmla="*/ 3141510 w 3860171"/>
              <a:gd name="connsiteY131" fmla="*/ 3366237 h 3855489"/>
              <a:gd name="connsiteX132" fmla="*/ 3105226 w 3860171"/>
              <a:gd name="connsiteY132" fmla="*/ 3375601 h 3855489"/>
              <a:gd name="connsiteX133" fmla="*/ 3070112 w 3860171"/>
              <a:gd name="connsiteY133" fmla="*/ 3384965 h 3855489"/>
              <a:gd name="connsiteX134" fmla="*/ 3034998 w 3860171"/>
              <a:gd name="connsiteY134" fmla="*/ 3395499 h 3855489"/>
              <a:gd name="connsiteX135" fmla="*/ 3001055 w 3860171"/>
              <a:gd name="connsiteY135" fmla="*/ 3407203 h 3855489"/>
              <a:gd name="connsiteX136" fmla="*/ 2969452 w 3860171"/>
              <a:gd name="connsiteY136" fmla="*/ 3421249 h 3855489"/>
              <a:gd name="connsiteX137" fmla="*/ 2940191 w 3860171"/>
              <a:gd name="connsiteY137" fmla="*/ 3437635 h 3855489"/>
              <a:gd name="connsiteX138" fmla="*/ 2914441 w 3860171"/>
              <a:gd name="connsiteY138" fmla="*/ 3458704 h 3855489"/>
              <a:gd name="connsiteX139" fmla="*/ 2887520 w 3860171"/>
              <a:gd name="connsiteY139" fmla="*/ 3482113 h 3855489"/>
              <a:gd name="connsiteX140" fmla="*/ 2864111 w 3860171"/>
              <a:gd name="connsiteY140" fmla="*/ 3509033 h 3855489"/>
              <a:gd name="connsiteX141" fmla="*/ 2841872 w 3860171"/>
              <a:gd name="connsiteY141" fmla="*/ 3537124 h 3855489"/>
              <a:gd name="connsiteX142" fmla="*/ 2819634 w 3860171"/>
              <a:gd name="connsiteY142" fmla="*/ 3566386 h 3855489"/>
              <a:gd name="connsiteX143" fmla="*/ 2797395 w 3860171"/>
              <a:gd name="connsiteY143" fmla="*/ 3595647 h 3855489"/>
              <a:gd name="connsiteX144" fmla="*/ 2775156 w 3860171"/>
              <a:gd name="connsiteY144" fmla="*/ 3623738 h 3855489"/>
              <a:gd name="connsiteX145" fmla="*/ 2750577 w 3860171"/>
              <a:gd name="connsiteY145" fmla="*/ 3650659 h 3855489"/>
              <a:gd name="connsiteX146" fmla="*/ 2725997 w 3860171"/>
              <a:gd name="connsiteY146" fmla="*/ 3674068 h 3855489"/>
              <a:gd name="connsiteX147" fmla="*/ 2697906 w 3860171"/>
              <a:gd name="connsiteY147" fmla="*/ 3693966 h 3855489"/>
              <a:gd name="connsiteX148" fmla="*/ 2668644 w 3860171"/>
              <a:gd name="connsiteY148" fmla="*/ 3709182 h 3855489"/>
              <a:gd name="connsiteX149" fmla="*/ 2633531 w 3860171"/>
              <a:gd name="connsiteY149" fmla="*/ 3719716 h 3855489"/>
              <a:gd name="connsiteX150" fmla="*/ 2597247 w 3860171"/>
              <a:gd name="connsiteY150" fmla="*/ 3724398 h 3855489"/>
              <a:gd name="connsiteX151" fmla="*/ 2559792 w 3860171"/>
              <a:gd name="connsiteY151" fmla="*/ 3725568 h 3855489"/>
              <a:gd name="connsiteX152" fmla="*/ 2519996 w 3860171"/>
              <a:gd name="connsiteY152" fmla="*/ 3722057 h 3855489"/>
              <a:gd name="connsiteX153" fmla="*/ 2480201 w 3860171"/>
              <a:gd name="connsiteY153" fmla="*/ 3717375 h 3855489"/>
              <a:gd name="connsiteX154" fmla="*/ 2440405 w 3860171"/>
              <a:gd name="connsiteY154" fmla="*/ 3711523 h 3855489"/>
              <a:gd name="connsiteX155" fmla="*/ 2400610 w 3860171"/>
              <a:gd name="connsiteY155" fmla="*/ 3706841 h 3855489"/>
              <a:gd name="connsiteX156" fmla="*/ 2360814 w 3860171"/>
              <a:gd name="connsiteY156" fmla="*/ 3704500 h 3855489"/>
              <a:gd name="connsiteX157" fmla="*/ 2322189 w 3860171"/>
              <a:gd name="connsiteY157" fmla="*/ 3704500 h 3855489"/>
              <a:gd name="connsiteX158" fmla="*/ 2285905 w 3860171"/>
              <a:gd name="connsiteY158" fmla="*/ 3709182 h 3855489"/>
              <a:gd name="connsiteX159" fmla="*/ 2248450 w 3860171"/>
              <a:gd name="connsiteY159" fmla="*/ 3718545 h 3855489"/>
              <a:gd name="connsiteX160" fmla="*/ 2214507 w 3860171"/>
              <a:gd name="connsiteY160" fmla="*/ 3732591 h 3855489"/>
              <a:gd name="connsiteX161" fmla="*/ 2179393 w 3860171"/>
              <a:gd name="connsiteY161" fmla="*/ 3751318 h 3855489"/>
              <a:gd name="connsiteX162" fmla="*/ 2144279 w 3860171"/>
              <a:gd name="connsiteY162" fmla="*/ 3770045 h 3855489"/>
              <a:gd name="connsiteX163" fmla="*/ 2109166 w 3860171"/>
              <a:gd name="connsiteY163" fmla="*/ 3791114 h 3855489"/>
              <a:gd name="connsiteX164" fmla="*/ 2075222 w 3860171"/>
              <a:gd name="connsiteY164" fmla="*/ 3811011 h 3855489"/>
              <a:gd name="connsiteX165" fmla="*/ 2038938 w 3860171"/>
              <a:gd name="connsiteY165" fmla="*/ 3828568 h 3855489"/>
              <a:gd name="connsiteX166" fmla="*/ 2003824 w 3860171"/>
              <a:gd name="connsiteY166" fmla="*/ 3842614 h 3855489"/>
              <a:gd name="connsiteX167" fmla="*/ 1967540 w 3860171"/>
              <a:gd name="connsiteY167" fmla="*/ 3851978 h 3855489"/>
              <a:gd name="connsiteX168" fmla="*/ 1930086 w 3860171"/>
              <a:gd name="connsiteY168" fmla="*/ 3855489 h 3855489"/>
              <a:gd name="connsiteX169" fmla="*/ 1892631 w 3860171"/>
              <a:gd name="connsiteY169" fmla="*/ 3851978 h 3855489"/>
              <a:gd name="connsiteX170" fmla="*/ 1856347 w 3860171"/>
              <a:gd name="connsiteY170" fmla="*/ 3842614 h 3855489"/>
              <a:gd name="connsiteX171" fmla="*/ 1821233 w 3860171"/>
              <a:gd name="connsiteY171" fmla="*/ 3828568 h 3855489"/>
              <a:gd name="connsiteX172" fmla="*/ 1784949 w 3860171"/>
              <a:gd name="connsiteY172" fmla="*/ 3811011 h 3855489"/>
              <a:gd name="connsiteX173" fmla="*/ 1751005 w 3860171"/>
              <a:gd name="connsiteY173" fmla="*/ 3791114 h 3855489"/>
              <a:gd name="connsiteX174" fmla="*/ 1715892 w 3860171"/>
              <a:gd name="connsiteY174" fmla="*/ 3770045 h 3855489"/>
              <a:gd name="connsiteX175" fmla="*/ 1680778 w 3860171"/>
              <a:gd name="connsiteY175" fmla="*/ 3751318 h 3855489"/>
              <a:gd name="connsiteX176" fmla="*/ 1645664 w 3860171"/>
              <a:gd name="connsiteY176" fmla="*/ 3732591 h 3855489"/>
              <a:gd name="connsiteX177" fmla="*/ 1610550 w 3860171"/>
              <a:gd name="connsiteY177" fmla="*/ 3718545 h 3855489"/>
              <a:gd name="connsiteX178" fmla="*/ 1574266 w 3860171"/>
              <a:gd name="connsiteY178" fmla="*/ 3709182 h 3855489"/>
              <a:gd name="connsiteX179" fmla="*/ 1537982 w 3860171"/>
              <a:gd name="connsiteY179" fmla="*/ 3704500 h 3855489"/>
              <a:gd name="connsiteX180" fmla="*/ 1499357 w 3860171"/>
              <a:gd name="connsiteY180" fmla="*/ 3704500 h 3855489"/>
              <a:gd name="connsiteX181" fmla="*/ 1459561 w 3860171"/>
              <a:gd name="connsiteY181" fmla="*/ 3706841 h 3855489"/>
              <a:gd name="connsiteX182" fmla="*/ 1419766 w 3860171"/>
              <a:gd name="connsiteY182" fmla="*/ 3711523 h 3855489"/>
              <a:gd name="connsiteX183" fmla="*/ 1379970 w 3860171"/>
              <a:gd name="connsiteY183" fmla="*/ 3717375 h 3855489"/>
              <a:gd name="connsiteX184" fmla="*/ 1340175 w 3860171"/>
              <a:gd name="connsiteY184" fmla="*/ 3722057 h 3855489"/>
              <a:gd name="connsiteX185" fmla="*/ 1300379 w 3860171"/>
              <a:gd name="connsiteY185" fmla="*/ 3725568 h 3855489"/>
              <a:gd name="connsiteX186" fmla="*/ 1262924 w 3860171"/>
              <a:gd name="connsiteY186" fmla="*/ 3724398 h 3855489"/>
              <a:gd name="connsiteX187" fmla="*/ 1226640 w 3860171"/>
              <a:gd name="connsiteY187" fmla="*/ 3719716 h 3855489"/>
              <a:gd name="connsiteX188" fmla="*/ 1191526 w 3860171"/>
              <a:gd name="connsiteY188" fmla="*/ 3709182 h 3855489"/>
              <a:gd name="connsiteX189" fmla="*/ 1162265 w 3860171"/>
              <a:gd name="connsiteY189" fmla="*/ 3693966 h 3855489"/>
              <a:gd name="connsiteX190" fmla="*/ 1134174 w 3860171"/>
              <a:gd name="connsiteY190" fmla="*/ 3674068 h 3855489"/>
              <a:gd name="connsiteX191" fmla="*/ 1109594 w 3860171"/>
              <a:gd name="connsiteY191" fmla="*/ 3650659 h 3855489"/>
              <a:gd name="connsiteX192" fmla="*/ 1085015 w 3860171"/>
              <a:gd name="connsiteY192" fmla="*/ 3623738 h 3855489"/>
              <a:gd name="connsiteX193" fmla="*/ 1062776 w 3860171"/>
              <a:gd name="connsiteY193" fmla="*/ 3595647 h 3855489"/>
              <a:gd name="connsiteX194" fmla="*/ 1040537 w 3860171"/>
              <a:gd name="connsiteY194" fmla="*/ 3566386 h 3855489"/>
              <a:gd name="connsiteX195" fmla="*/ 1018299 w 3860171"/>
              <a:gd name="connsiteY195" fmla="*/ 3537124 h 3855489"/>
              <a:gd name="connsiteX196" fmla="*/ 996060 w 3860171"/>
              <a:gd name="connsiteY196" fmla="*/ 3509033 h 3855489"/>
              <a:gd name="connsiteX197" fmla="*/ 972651 w 3860171"/>
              <a:gd name="connsiteY197" fmla="*/ 3482113 h 3855489"/>
              <a:gd name="connsiteX198" fmla="*/ 945730 w 3860171"/>
              <a:gd name="connsiteY198" fmla="*/ 3458704 h 3855489"/>
              <a:gd name="connsiteX199" fmla="*/ 919980 w 3860171"/>
              <a:gd name="connsiteY199" fmla="*/ 3437635 h 3855489"/>
              <a:gd name="connsiteX200" fmla="*/ 890719 w 3860171"/>
              <a:gd name="connsiteY200" fmla="*/ 3421249 h 3855489"/>
              <a:gd name="connsiteX201" fmla="*/ 859116 w 3860171"/>
              <a:gd name="connsiteY201" fmla="*/ 3407203 h 3855489"/>
              <a:gd name="connsiteX202" fmla="*/ 825173 w 3860171"/>
              <a:gd name="connsiteY202" fmla="*/ 3395499 h 3855489"/>
              <a:gd name="connsiteX203" fmla="*/ 790059 w 3860171"/>
              <a:gd name="connsiteY203" fmla="*/ 3384965 h 3855489"/>
              <a:gd name="connsiteX204" fmla="*/ 754946 w 3860171"/>
              <a:gd name="connsiteY204" fmla="*/ 3375601 h 3855489"/>
              <a:gd name="connsiteX205" fmla="*/ 718662 w 3860171"/>
              <a:gd name="connsiteY205" fmla="*/ 3366237 h 3855489"/>
              <a:gd name="connsiteX206" fmla="*/ 684718 w 3860171"/>
              <a:gd name="connsiteY206" fmla="*/ 3355703 h 3855489"/>
              <a:gd name="connsiteX207" fmla="*/ 650775 w 3860171"/>
              <a:gd name="connsiteY207" fmla="*/ 3343999 h 3855489"/>
              <a:gd name="connsiteX208" fmla="*/ 619173 w 3860171"/>
              <a:gd name="connsiteY208" fmla="*/ 3329953 h 3855489"/>
              <a:gd name="connsiteX209" fmla="*/ 591082 w 3860171"/>
              <a:gd name="connsiteY209" fmla="*/ 3312396 h 3855489"/>
              <a:gd name="connsiteX210" fmla="*/ 565332 w 3860171"/>
              <a:gd name="connsiteY210" fmla="*/ 3291328 h 3855489"/>
              <a:gd name="connsiteX211" fmla="*/ 544263 w 3860171"/>
              <a:gd name="connsiteY211" fmla="*/ 3265578 h 3855489"/>
              <a:gd name="connsiteX212" fmla="*/ 526706 w 3860171"/>
              <a:gd name="connsiteY212" fmla="*/ 3237487 h 3855489"/>
              <a:gd name="connsiteX213" fmla="*/ 512661 w 3860171"/>
              <a:gd name="connsiteY213" fmla="*/ 3205885 h 3855489"/>
              <a:gd name="connsiteX214" fmla="*/ 500956 w 3860171"/>
              <a:gd name="connsiteY214" fmla="*/ 3171941 h 3855489"/>
              <a:gd name="connsiteX215" fmla="*/ 490422 w 3860171"/>
              <a:gd name="connsiteY215" fmla="*/ 3137998 h 3855489"/>
              <a:gd name="connsiteX216" fmla="*/ 481059 w 3860171"/>
              <a:gd name="connsiteY216" fmla="*/ 3101714 h 3855489"/>
              <a:gd name="connsiteX217" fmla="*/ 471695 w 3860171"/>
              <a:gd name="connsiteY217" fmla="*/ 3066600 h 3855489"/>
              <a:gd name="connsiteX218" fmla="*/ 461161 w 3860171"/>
              <a:gd name="connsiteY218" fmla="*/ 3031486 h 3855489"/>
              <a:gd name="connsiteX219" fmla="*/ 449456 w 3860171"/>
              <a:gd name="connsiteY219" fmla="*/ 2997543 h 3855489"/>
              <a:gd name="connsiteX220" fmla="*/ 435411 w 3860171"/>
              <a:gd name="connsiteY220" fmla="*/ 2965941 h 3855489"/>
              <a:gd name="connsiteX221" fmla="*/ 419024 w 3860171"/>
              <a:gd name="connsiteY221" fmla="*/ 2936679 h 3855489"/>
              <a:gd name="connsiteX222" fmla="*/ 397956 w 3860171"/>
              <a:gd name="connsiteY222" fmla="*/ 2910929 h 3855489"/>
              <a:gd name="connsiteX223" fmla="*/ 374547 w 3860171"/>
              <a:gd name="connsiteY223" fmla="*/ 2884009 h 3855489"/>
              <a:gd name="connsiteX224" fmla="*/ 347626 w 3860171"/>
              <a:gd name="connsiteY224" fmla="*/ 2860599 h 3855489"/>
              <a:gd name="connsiteX225" fmla="*/ 318365 w 3860171"/>
              <a:gd name="connsiteY225" fmla="*/ 2838361 h 3855489"/>
              <a:gd name="connsiteX226" fmla="*/ 289103 w 3860171"/>
              <a:gd name="connsiteY226" fmla="*/ 2816122 h 3855489"/>
              <a:gd name="connsiteX227" fmla="*/ 259842 w 3860171"/>
              <a:gd name="connsiteY227" fmla="*/ 2793883 h 3855489"/>
              <a:gd name="connsiteX228" fmla="*/ 231751 w 3860171"/>
              <a:gd name="connsiteY228" fmla="*/ 2771645 h 3855489"/>
              <a:gd name="connsiteX229" fmla="*/ 204830 w 3860171"/>
              <a:gd name="connsiteY229" fmla="*/ 2747065 h 3855489"/>
              <a:gd name="connsiteX230" fmla="*/ 181421 w 3860171"/>
              <a:gd name="connsiteY230" fmla="*/ 2722485 h 3855489"/>
              <a:gd name="connsiteX231" fmla="*/ 161523 w 3860171"/>
              <a:gd name="connsiteY231" fmla="*/ 2694394 h 3855489"/>
              <a:gd name="connsiteX232" fmla="*/ 146308 w 3860171"/>
              <a:gd name="connsiteY232" fmla="*/ 2665133 h 3855489"/>
              <a:gd name="connsiteX233" fmla="*/ 135773 w 3860171"/>
              <a:gd name="connsiteY233" fmla="*/ 2630019 h 3855489"/>
              <a:gd name="connsiteX234" fmla="*/ 131092 w 3860171"/>
              <a:gd name="connsiteY234" fmla="*/ 2593735 h 3855489"/>
              <a:gd name="connsiteX235" fmla="*/ 129921 w 3860171"/>
              <a:gd name="connsiteY235" fmla="*/ 2556280 h 3855489"/>
              <a:gd name="connsiteX236" fmla="*/ 133432 w 3860171"/>
              <a:gd name="connsiteY236" fmla="*/ 2516485 h 3855489"/>
              <a:gd name="connsiteX237" fmla="*/ 138114 w 3860171"/>
              <a:gd name="connsiteY237" fmla="*/ 2476689 h 3855489"/>
              <a:gd name="connsiteX238" fmla="*/ 143967 w 3860171"/>
              <a:gd name="connsiteY238" fmla="*/ 2436894 h 3855489"/>
              <a:gd name="connsiteX239" fmla="*/ 148648 w 3860171"/>
              <a:gd name="connsiteY239" fmla="*/ 2397098 h 3855489"/>
              <a:gd name="connsiteX240" fmla="*/ 150989 w 3860171"/>
              <a:gd name="connsiteY240" fmla="*/ 2357302 h 3855489"/>
              <a:gd name="connsiteX241" fmla="*/ 150989 w 3860171"/>
              <a:gd name="connsiteY241" fmla="*/ 2318677 h 3855489"/>
              <a:gd name="connsiteX242" fmla="*/ 146308 w 3860171"/>
              <a:gd name="connsiteY242" fmla="*/ 2282393 h 3855489"/>
              <a:gd name="connsiteX243" fmla="*/ 136944 w 3860171"/>
              <a:gd name="connsiteY243" fmla="*/ 2246109 h 3855489"/>
              <a:gd name="connsiteX244" fmla="*/ 122898 w 3860171"/>
              <a:gd name="connsiteY244" fmla="*/ 2212166 h 3855489"/>
              <a:gd name="connsiteX245" fmla="*/ 105341 w 3860171"/>
              <a:gd name="connsiteY245" fmla="*/ 2177052 h 3855489"/>
              <a:gd name="connsiteX246" fmla="*/ 85444 w 3860171"/>
              <a:gd name="connsiteY246" fmla="*/ 2141938 h 3855489"/>
              <a:gd name="connsiteX247" fmla="*/ 64375 w 3860171"/>
              <a:gd name="connsiteY247" fmla="*/ 2106824 h 3855489"/>
              <a:gd name="connsiteX248" fmla="*/ 44478 w 3860171"/>
              <a:gd name="connsiteY248" fmla="*/ 2072881 h 3855489"/>
              <a:gd name="connsiteX249" fmla="*/ 26921 w 3860171"/>
              <a:gd name="connsiteY249" fmla="*/ 2036597 h 3855489"/>
              <a:gd name="connsiteX250" fmla="*/ 12875 w 3860171"/>
              <a:gd name="connsiteY250" fmla="*/ 2001483 h 3855489"/>
              <a:gd name="connsiteX251" fmla="*/ 3512 w 3860171"/>
              <a:gd name="connsiteY251" fmla="*/ 1965199 h 3855489"/>
              <a:gd name="connsiteX252" fmla="*/ 0 w 3860171"/>
              <a:gd name="connsiteY252" fmla="*/ 1927744 h 3855489"/>
              <a:gd name="connsiteX253" fmla="*/ 3512 w 3860171"/>
              <a:gd name="connsiteY253" fmla="*/ 1890290 h 3855489"/>
              <a:gd name="connsiteX254" fmla="*/ 12875 w 3860171"/>
              <a:gd name="connsiteY254" fmla="*/ 1854005 h 3855489"/>
              <a:gd name="connsiteX255" fmla="*/ 26921 w 3860171"/>
              <a:gd name="connsiteY255" fmla="*/ 1818892 h 3855489"/>
              <a:gd name="connsiteX256" fmla="*/ 44478 w 3860171"/>
              <a:gd name="connsiteY256" fmla="*/ 1782608 h 3855489"/>
              <a:gd name="connsiteX257" fmla="*/ 64375 w 3860171"/>
              <a:gd name="connsiteY257" fmla="*/ 1748664 h 3855489"/>
              <a:gd name="connsiteX258" fmla="*/ 85444 w 3860171"/>
              <a:gd name="connsiteY258" fmla="*/ 1713550 h 3855489"/>
              <a:gd name="connsiteX259" fmla="*/ 105341 w 3860171"/>
              <a:gd name="connsiteY259" fmla="*/ 1678437 h 3855489"/>
              <a:gd name="connsiteX260" fmla="*/ 122898 w 3860171"/>
              <a:gd name="connsiteY260" fmla="*/ 1643323 h 3855489"/>
              <a:gd name="connsiteX261" fmla="*/ 136944 w 3860171"/>
              <a:gd name="connsiteY261" fmla="*/ 1609380 h 3855489"/>
              <a:gd name="connsiteX262" fmla="*/ 146308 w 3860171"/>
              <a:gd name="connsiteY262" fmla="*/ 1573096 h 3855489"/>
              <a:gd name="connsiteX263" fmla="*/ 150989 w 3860171"/>
              <a:gd name="connsiteY263" fmla="*/ 1536811 h 3855489"/>
              <a:gd name="connsiteX264" fmla="*/ 150989 w 3860171"/>
              <a:gd name="connsiteY264" fmla="*/ 1498186 h 3855489"/>
              <a:gd name="connsiteX265" fmla="*/ 148648 w 3860171"/>
              <a:gd name="connsiteY265" fmla="*/ 1458391 h 3855489"/>
              <a:gd name="connsiteX266" fmla="*/ 143967 w 3860171"/>
              <a:gd name="connsiteY266" fmla="*/ 1418595 h 3855489"/>
              <a:gd name="connsiteX267" fmla="*/ 138114 w 3860171"/>
              <a:gd name="connsiteY267" fmla="*/ 1378799 h 3855489"/>
              <a:gd name="connsiteX268" fmla="*/ 133432 w 3860171"/>
              <a:gd name="connsiteY268" fmla="*/ 1339004 h 3855489"/>
              <a:gd name="connsiteX269" fmla="*/ 129921 w 3860171"/>
              <a:gd name="connsiteY269" fmla="*/ 1299208 h 3855489"/>
              <a:gd name="connsiteX270" fmla="*/ 131092 w 3860171"/>
              <a:gd name="connsiteY270" fmla="*/ 1261754 h 3855489"/>
              <a:gd name="connsiteX271" fmla="*/ 135773 w 3860171"/>
              <a:gd name="connsiteY271" fmla="*/ 1225469 h 3855489"/>
              <a:gd name="connsiteX272" fmla="*/ 146308 w 3860171"/>
              <a:gd name="connsiteY272" fmla="*/ 1190356 h 3855489"/>
              <a:gd name="connsiteX273" fmla="*/ 161523 w 3860171"/>
              <a:gd name="connsiteY273" fmla="*/ 1161094 h 3855489"/>
              <a:gd name="connsiteX274" fmla="*/ 181421 w 3860171"/>
              <a:gd name="connsiteY274" fmla="*/ 1133003 h 3855489"/>
              <a:gd name="connsiteX275" fmla="*/ 204830 w 3860171"/>
              <a:gd name="connsiteY275" fmla="*/ 1108424 h 3855489"/>
              <a:gd name="connsiteX276" fmla="*/ 231751 w 3860171"/>
              <a:gd name="connsiteY276" fmla="*/ 1083844 h 3855489"/>
              <a:gd name="connsiteX277" fmla="*/ 259842 w 3860171"/>
              <a:gd name="connsiteY277" fmla="*/ 1061605 h 3855489"/>
              <a:gd name="connsiteX278" fmla="*/ 289103 w 3860171"/>
              <a:gd name="connsiteY278" fmla="*/ 1039367 h 3855489"/>
              <a:gd name="connsiteX279" fmla="*/ 318365 w 3860171"/>
              <a:gd name="connsiteY279" fmla="*/ 1017128 h 3855489"/>
              <a:gd name="connsiteX280" fmla="*/ 347626 w 3860171"/>
              <a:gd name="connsiteY280" fmla="*/ 994889 h 3855489"/>
              <a:gd name="connsiteX281" fmla="*/ 374547 w 3860171"/>
              <a:gd name="connsiteY281" fmla="*/ 971480 h 3855489"/>
              <a:gd name="connsiteX282" fmla="*/ 397956 w 3860171"/>
              <a:gd name="connsiteY282" fmla="*/ 944560 h 3855489"/>
              <a:gd name="connsiteX283" fmla="*/ 419024 w 3860171"/>
              <a:gd name="connsiteY283" fmla="*/ 918809 h 3855489"/>
              <a:gd name="connsiteX284" fmla="*/ 435411 w 3860171"/>
              <a:gd name="connsiteY284" fmla="*/ 889548 h 3855489"/>
              <a:gd name="connsiteX285" fmla="*/ 449456 w 3860171"/>
              <a:gd name="connsiteY285" fmla="*/ 857946 h 3855489"/>
              <a:gd name="connsiteX286" fmla="*/ 461161 w 3860171"/>
              <a:gd name="connsiteY286" fmla="*/ 824002 h 3855489"/>
              <a:gd name="connsiteX287" fmla="*/ 471695 w 3860171"/>
              <a:gd name="connsiteY287" fmla="*/ 788889 h 3855489"/>
              <a:gd name="connsiteX288" fmla="*/ 481059 w 3860171"/>
              <a:gd name="connsiteY288" fmla="*/ 753775 h 3855489"/>
              <a:gd name="connsiteX289" fmla="*/ 490422 w 3860171"/>
              <a:gd name="connsiteY289" fmla="*/ 717491 h 3855489"/>
              <a:gd name="connsiteX290" fmla="*/ 500956 w 3860171"/>
              <a:gd name="connsiteY290" fmla="*/ 683547 h 3855489"/>
              <a:gd name="connsiteX291" fmla="*/ 512661 w 3860171"/>
              <a:gd name="connsiteY291" fmla="*/ 649604 h 3855489"/>
              <a:gd name="connsiteX292" fmla="*/ 526706 w 3860171"/>
              <a:gd name="connsiteY292" fmla="*/ 618002 h 3855489"/>
              <a:gd name="connsiteX293" fmla="*/ 544263 w 3860171"/>
              <a:gd name="connsiteY293" fmla="*/ 589911 h 3855489"/>
              <a:gd name="connsiteX294" fmla="*/ 565332 w 3860171"/>
              <a:gd name="connsiteY294" fmla="*/ 564161 h 3855489"/>
              <a:gd name="connsiteX295" fmla="*/ 591082 w 3860171"/>
              <a:gd name="connsiteY295" fmla="*/ 543092 h 3855489"/>
              <a:gd name="connsiteX296" fmla="*/ 619173 w 3860171"/>
              <a:gd name="connsiteY296" fmla="*/ 525535 h 3855489"/>
              <a:gd name="connsiteX297" fmla="*/ 650775 w 3860171"/>
              <a:gd name="connsiteY297" fmla="*/ 511490 h 3855489"/>
              <a:gd name="connsiteX298" fmla="*/ 684718 w 3860171"/>
              <a:gd name="connsiteY298" fmla="*/ 499785 h 3855489"/>
              <a:gd name="connsiteX299" fmla="*/ 718662 w 3860171"/>
              <a:gd name="connsiteY299" fmla="*/ 489251 h 3855489"/>
              <a:gd name="connsiteX300" fmla="*/ 754946 w 3860171"/>
              <a:gd name="connsiteY300" fmla="*/ 479888 h 3855489"/>
              <a:gd name="connsiteX301" fmla="*/ 790059 w 3860171"/>
              <a:gd name="connsiteY301" fmla="*/ 470524 h 3855489"/>
              <a:gd name="connsiteX302" fmla="*/ 825173 w 3860171"/>
              <a:gd name="connsiteY302" fmla="*/ 459990 h 3855489"/>
              <a:gd name="connsiteX303" fmla="*/ 859116 w 3860171"/>
              <a:gd name="connsiteY303" fmla="*/ 448285 h 3855489"/>
              <a:gd name="connsiteX304" fmla="*/ 890719 w 3860171"/>
              <a:gd name="connsiteY304" fmla="*/ 434240 h 3855489"/>
              <a:gd name="connsiteX305" fmla="*/ 919980 w 3860171"/>
              <a:gd name="connsiteY305" fmla="*/ 417853 h 3855489"/>
              <a:gd name="connsiteX306" fmla="*/ 945730 w 3860171"/>
              <a:gd name="connsiteY306" fmla="*/ 396785 h 3855489"/>
              <a:gd name="connsiteX307" fmla="*/ 972651 w 3860171"/>
              <a:gd name="connsiteY307" fmla="*/ 373376 h 3855489"/>
              <a:gd name="connsiteX308" fmla="*/ 996060 w 3860171"/>
              <a:gd name="connsiteY308" fmla="*/ 346455 h 3855489"/>
              <a:gd name="connsiteX309" fmla="*/ 1018299 w 3860171"/>
              <a:gd name="connsiteY309" fmla="*/ 318364 h 3855489"/>
              <a:gd name="connsiteX310" fmla="*/ 1040537 w 3860171"/>
              <a:gd name="connsiteY310" fmla="*/ 289103 h 3855489"/>
              <a:gd name="connsiteX311" fmla="*/ 1062776 w 3860171"/>
              <a:gd name="connsiteY311" fmla="*/ 259841 h 3855489"/>
              <a:gd name="connsiteX312" fmla="*/ 1085015 w 3860171"/>
              <a:gd name="connsiteY312" fmla="*/ 231750 h 3855489"/>
              <a:gd name="connsiteX313" fmla="*/ 1109594 w 3860171"/>
              <a:gd name="connsiteY313" fmla="*/ 204830 h 3855489"/>
              <a:gd name="connsiteX314" fmla="*/ 1134174 w 3860171"/>
              <a:gd name="connsiteY314" fmla="*/ 181421 h 3855489"/>
              <a:gd name="connsiteX315" fmla="*/ 1162265 w 3860171"/>
              <a:gd name="connsiteY315" fmla="*/ 161523 h 3855489"/>
              <a:gd name="connsiteX316" fmla="*/ 1191526 w 3860171"/>
              <a:gd name="connsiteY316" fmla="*/ 146307 h 3855489"/>
              <a:gd name="connsiteX317" fmla="*/ 1226640 w 3860171"/>
              <a:gd name="connsiteY317" fmla="*/ 135773 h 3855489"/>
              <a:gd name="connsiteX318" fmla="*/ 1262924 w 3860171"/>
              <a:gd name="connsiteY318" fmla="*/ 131091 h 3855489"/>
              <a:gd name="connsiteX319" fmla="*/ 1300379 w 3860171"/>
              <a:gd name="connsiteY319" fmla="*/ 129921 h 3855489"/>
              <a:gd name="connsiteX320" fmla="*/ 1340175 w 3860171"/>
              <a:gd name="connsiteY320" fmla="*/ 133432 h 3855489"/>
              <a:gd name="connsiteX321" fmla="*/ 1379970 w 3860171"/>
              <a:gd name="connsiteY321" fmla="*/ 138114 h 3855489"/>
              <a:gd name="connsiteX322" fmla="*/ 1419766 w 3860171"/>
              <a:gd name="connsiteY322" fmla="*/ 143966 h 3855489"/>
              <a:gd name="connsiteX323" fmla="*/ 1459561 w 3860171"/>
              <a:gd name="connsiteY323" fmla="*/ 148648 h 3855489"/>
              <a:gd name="connsiteX324" fmla="*/ 1499357 w 3860171"/>
              <a:gd name="connsiteY324" fmla="*/ 150989 h 3855489"/>
              <a:gd name="connsiteX325" fmla="*/ 1537982 w 3860171"/>
              <a:gd name="connsiteY325" fmla="*/ 150989 h 3855489"/>
              <a:gd name="connsiteX326" fmla="*/ 1574266 w 3860171"/>
              <a:gd name="connsiteY326" fmla="*/ 146307 h 3855489"/>
              <a:gd name="connsiteX327" fmla="*/ 1610550 w 3860171"/>
              <a:gd name="connsiteY327" fmla="*/ 136943 h 3855489"/>
              <a:gd name="connsiteX328" fmla="*/ 1645664 w 3860171"/>
              <a:gd name="connsiteY328" fmla="*/ 122898 h 3855489"/>
              <a:gd name="connsiteX329" fmla="*/ 1680778 w 3860171"/>
              <a:gd name="connsiteY329" fmla="*/ 104171 h 3855489"/>
              <a:gd name="connsiteX330" fmla="*/ 1715892 w 3860171"/>
              <a:gd name="connsiteY330" fmla="*/ 85443 h 3855489"/>
              <a:gd name="connsiteX331" fmla="*/ 1751005 w 3860171"/>
              <a:gd name="connsiteY331" fmla="*/ 64375 h 3855489"/>
              <a:gd name="connsiteX332" fmla="*/ 1784949 w 3860171"/>
              <a:gd name="connsiteY332" fmla="*/ 44477 h 3855489"/>
              <a:gd name="connsiteX333" fmla="*/ 1821233 w 3860171"/>
              <a:gd name="connsiteY333" fmla="*/ 26920 h 3855489"/>
              <a:gd name="connsiteX334" fmla="*/ 1856347 w 3860171"/>
              <a:gd name="connsiteY334" fmla="*/ 12875 h 3855489"/>
              <a:gd name="connsiteX335" fmla="*/ 1892631 w 3860171"/>
              <a:gd name="connsiteY335" fmla="*/ 3511 h 385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
        <p:nvSpPr>
          <p:cNvPr id="26" name="Rectangle 20">
            <a:extLst>
              <a:ext uri="{FF2B5EF4-FFF2-40B4-BE49-F238E27FC236}">
                <a16:creationId xmlns:a16="http://schemas.microsoft.com/office/drawing/2014/main" id="{A649C214-D583-4DF7-88CA-1EE5EA0DD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25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6B6FD2D-DC12-496E-9A41-4071719847CC}"/>
              </a:ext>
            </a:extLst>
          </p:cNvPr>
          <p:cNvSpPr>
            <a:spLocks noGrp="1"/>
          </p:cNvSpPr>
          <p:nvPr>
            <p:ph type="title"/>
          </p:nvPr>
        </p:nvSpPr>
        <p:spPr>
          <a:xfrm>
            <a:off x="1251677" y="1078378"/>
            <a:ext cx="2917551" cy="4701244"/>
          </a:xfrm>
        </p:spPr>
        <p:txBody>
          <a:bodyPr anchor="ctr">
            <a:normAutofit/>
          </a:bodyPr>
          <a:lstStyle/>
          <a:p>
            <a:r>
              <a:rPr lang="en-IN" sz="3600"/>
              <a:t>Agenda</a:t>
            </a:r>
          </a:p>
        </p:txBody>
      </p:sp>
      <p:sp>
        <p:nvSpPr>
          <p:cNvPr id="18"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9" name="Content Placeholder 8">
            <a:extLst>
              <a:ext uri="{FF2B5EF4-FFF2-40B4-BE49-F238E27FC236}">
                <a16:creationId xmlns:a16="http://schemas.microsoft.com/office/drawing/2014/main" id="{E7F0E13B-3133-436F-9FCE-C8932BD2E9FC}"/>
              </a:ext>
            </a:extLst>
          </p:cNvPr>
          <p:cNvSpPr>
            <a:spLocks noGrp="1"/>
          </p:cNvSpPr>
          <p:nvPr>
            <p:ph idx="1"/>
          </p:nvPr>
        </p:nvSpPr>
        <p:spPr>
          <a:xfrm>
            <a:off x="5167062" y="1078378"/>
            <a:ext cx="6262938" cy="4701244"/>
          </a:xfrm>
        </p:spPr>
        <p:txBody>
          <a:bodyPr anchor="ctr">
            <a:normAutofit/>
          </a:bodyPr>
          <a:lstStyle/>
          <a:p>
            <a:r>
              <a:rPr lang="en-IN" dirty="0"/>
              <a:t>10,000 Feet view of BI ( Under stand Business Intelligence)</a:t>
            </a:r>
          </a:p>
          <a:p>
            <a:r>
              <a:rPr lang="en-IN" dirty="0"/>
              <a:t>The W Questions</a:t>
            </a:r>
          </a:p>
          <a:p>
            <a:r>
              <a:rPr lang="en-IN" dirty="0"/>
              <a:t>Components of Power BI</a:t>
            </a:r>
          </a:p>
          <a:p>
            <a:r>
              <a:rPr lang="en-IN" dirty="0"/>
              <a:t> Examples , Examples, Examples</a:t>
            </a:r>
          </a:p>
          <a:p>
            <a:r>
              <a:rPr lang="en-IN" dirty="0"/>
              <a:t> Learning Material</a:t>
            </a:r>
          </a:p>
          <a:p>
            <a:r>
              <a:rPr lang="en-IN" dirty="0"/>
              <a:t>Thank you </a:t>
            </a:r>
          </a:p>
          <a:p>
            <a:endParaRPr lang="en-IN" dirty="0"/>
          </a:p>
          <a:p>
            <a:endParaRPr lang="en-IN" dirty="0"/>
          </a:p>
        </p:txBody>
      </p:sp>
    </p:spTree>
    <p:extLst>
      <p:ext uri="{BB962C8B-B14F-4D97-AF65-F5344CB8AC3E}">
        <p14:creationId xmlns:p14="http://schemas.microsoft.com/office/powerpoint/2010/main" val="1093476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CF9F024-9901-4251-AAA8-4B9FBAB5FC9C}"/>
              </a:ext>
            </a:extLst>
          </p:cNvPr>
          <p:cNvPicPr>
            <a:picLocks noGrp="1" noChangeAspect="1"/>
          </p:cNvPicPr>
          <p:nvPr>
            <p:ph idx="1"/>
          </p:nvPr>
        </p:nvPicPr>
        <p:blipFill>
          <a:blip r:embed="rId3"/>
          <a:stretch>
            <a:fillRect/>
          </a:stretch>
        </p:blipFill>
        <p:spPr>
          <a:xfrm>
            <a:off x="1251678" y="141668"/>
            <a:ext cx="10178322" cy="6465194"/>
          </a:xfrm>
        </p:spPr>
      </p:pic>
    </p:spTree>
    <p:extLst>
      <p:ext uri="{BB962C8B-B14F-4D97-AF65-F5344CB8AC3E}">
        <p14:creationId xmlns:p14="http://schemas.microsoft.com/office/powerpoint/2010/main" val="1946990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3D2E-7793-4E8D-B95C-D6AAC808BA02}"/>
              </a:ext>
            </a:extLst>
          </p:cNvPr>
          <p:cNvSpPr>
            <a:spLocks noGrp="1"/>
          </p:cNvSpPr>
          <p:nvPr>
            <p:ph type="title"/>
          </p:nvPr>
        </p:nvSpPr>
        <p:spPr/>
        <p:txBody>
          <a:bodyPr>
            <a:normAutofit/>
          </a:bodyPr>
          <a:lstStyle/>
          <a:p>
            <a:r>
              <a:rPr lang="en-IN" sz="4700"/>
              <a:t>Would You Like to See the data like below?</a:t>
            </a:r>
          </a:p>
        </p:txBody>
      </p:sp>
      <p:pic>
        <p:nvPicPr>
          <p:cNvPr id="8" name="Content Placeholder 7">
            <a:extLst>
              <a:ext uri="{FF2B5EF4-FFF2-40B4-BE49-F238E27FC236}">
                <a16:creationId xmlns:a16="http://schemas.microsoft.com/office/drawing/2014/main" id="{304E8F59-CEDF-42F1-9D1B-FE691AC05B61}"/>
              </a:ext>
            </a:extLst>
          </p:cNvPr>
          <p:cNvPicPr>
            <a:picLocks noGrp="1" noChangeAspect="1"/>
          </p:cNvPicPr>
          <p:nvPr>
            <p:ph idx="1"/>
          </p:nvPr>
        </p:nvPicPr>
        <p:blipFill>
          <a:blip r:embed="rId3"/>
          <a:stretch>
            <a:fillRect/>
          </a:stretch>
        </p:blipFill>
        <p:spPr>
          <a:xfrm>
            <a:off x="1813023" y="2286000"/>
            <a:ext cx="9054904" cy="3594100"/>
          </a:xfrm>
        </p:spPr>
      </p:pic>
    </p:spTree>
    <p:extLst>
      <p:ext uri="{BB962C8B-B14F-4D97-AF65-F5344CB8AC3E}">
        <p14:creationId xmlns:p14="http://schemas.microsoft.com/office/powerpoint/2010/main" val="208785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9EEF9-7317-4C66-AAB4-7FDE43FDC3B9}"/>
              </a:ext>
            </a:extLst>
          </p:cNvPr>
          <p:cNvSpPr>
            <a:spLocks noGrp="1"/>
          </p:cNvSpPr>
          <p:nvPr>
            <p:ph type="title"/>
          </p:nvPr>
        </p:nvSpPr>
        <p:spPr/>
        <p:txBody>
          <a:bodyPr/>
          <a:lstStyle/>
          <a:p>
            <a:r>
              <a:rPr lang="en-IN" dirty="0"/>
              <a:t>Is it a better way to see ?</a:t>
            </a:r>
          </a:p>
        </p:txBody>
      </p:sp>
      <p:pic>
        <p:nvPicPr>
          <p:cNvPr id="4" name="Content Placeholder 3">
            <a:extLst>
              <a:ext uri="{FF2B5EF4-FFF2-40B4-BE49-F238E27FC236}">
                <a16:creationId xmlns:a16="http://schemas.microsoft.com/office/drawing/2014/main" id="{2498FBA4-9961-4E07-8FB7-A607F08CE7B6}"/>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1194" b="1"/>
          <a:stretch/>
        </p:blipFill>
        <p:spPr>
          <a:xfrm>
            <a:off x="1107584" y="1571223"/>
            <a:ext cx="10689464" cy="4700788"/>
          </a:xfrm>
          <a:prstGeom prst="rect">
            <a:avLst/>
          </a:prstGeom>
          <a:effectLst>
            <a:outerShdw blurRad="50800" dist="50800" dir="5400000" algn="tl" rotWithShape="0">
              <a:prstClr val="black">
                <a:alpha val="43000"/>
              </a:prstClr>
            </a:outerShdw>
          </a:effectLst>
        </p:spPr>
      </p:pic>
    </p:spTree>
    <p:extLst>
      <p:ext uri="{BB962C8B-B14F-4D97-AF65-F5344CB8AC3E}">
        <p14:creationId xmlns:p14="http://schemas.microsoft.com/office/powerpoint/2010/main" val="2498964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22050-958B-4EC4-BE87-D8284E42C77C}"/>
              </a:ext>
            </a:extLst>
          </p:cNvPr>
          <p:cNvSpPr>
            <a:spLocks noGrp="1"/>
          </p:cNvSpPr>
          <p:nvPr>
            <p:ph type="title"/>
          </p:nvPr>
        </p:nvSpPr>
        <p:spPr/>
        <p:txBody>
          <a:bodyPr/>
          <a:lstStyle/>
          <a:p>
            <a:r>
              <a:rPr lang="en-IN" dirty="0"/>
              <a:t>What about this?</a:t>
            </a:r>
          </a:p>
        </p:txBody>
      </p:sp>
      <p:pic>
        <p:nvPicPr>
          <p:cNvPr id="4" name="Content Placeholder 3">
            <a:extLst>
              <a:ext uri="{FF2B5EF4-FFF2-40B4-BE49-F238E27FC236}">
                <a16:creationId xmlns:a16="http://schemas.microsoft.com/office/drawing/2014/main" id="{D3265E91-01C4-4BDE-AB3F-83EA6FF1B6ED}"/>
              </a:ext>
            </a:extLst>
          </p:cNvPr>
          <p:cNvPicPr>
            <a:picLocks noGrp="1" noChangeAspect="1"/>
          </p:cNvPicPr>
          <p:nvPr>
            <p:ph idx="1"/>
          </p:nvPr>
        </p:nvPicPr>
        <p:blipFill rotWithShape="1">
          <a:blip r:embed="rId3"/>
          <a:srcRect t="13765" r="-1" b="22977"/>
          <a:stretch/>
        </p:blipFill>
        <p:spPr>
          <a:xfrm>
            <a:off x="940158" y="1249251"/>
            <a:ext cx="10972800" cy="5112912"/>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344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734A-D637-4134-A3B0-D156F3A76F60}"/>
              </a:ext>
            </a:extLst>
          </p:cNvPr>
          <p:cNvSpPr>
            <a:spLocks noGrp="1"/>
          </p:cNvSpPr>
          <p:nvPr>
            <p:ph type="title"/>
          </p:nvPr>
        </p:nvSpPr>
        <p:spPr/>
        <p:txBody>
          <a:bodyPr/>
          <a:lstStyle/>
          <a:p>
            <a:r>
              <a:rPr lang="en-IN" dirty="0"/>
              <a:t>Business Intelligence </a:t>
            </a:r>
          </a:p>
        </p:txBody>
      </p:sp>
      <p:graphicFrame>
        <p:nvGraphicFramePr>
          <p:cNvPr id="4" name="Content Placeholder 3">
            <a:extLst>
              <a:ext uri="{FF2B5EF4-FFF2-40B4-BE49-F238E27FC236}">
                <a16:creationId xmlns:a16="http://schemas.microsoft.com/office/drawing/2014/main" id="{48A144E8-1D2E-44F5-A31D-27003C3159CA}"/>
              </a:ext>
            </a:extLst>
          </p:cNvPr>
          <p:cNvGraphicFramePr>
            <a:graphicFrameLocks noGrp="1"/>
          </p:cNvGraphicFramePr>
          <p:nvPr>
            <p:ph idx="1"/>
            <p:extLst>
              <p:ext uri="{D42A27DB-BD31-4B8C-83A1-F6EECF244321}">
                <p14:modId xmlns:p14="http://schemas.microsoft.com/office/powerpoint/2010/main" val="3961899561"/>
              </p:ext>
            </p:extLst>
          </p:nvPr>
        </p:nvGraphicFramePr>
        <p:xfrm>
          <a:off x="605307" y="1332964"/>
          <a:ext cx="11294772" cy="3380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66A6799B-9E3F-448F-8099-3B88749F7025}"/>
              </a:ext>
            </a:extLst>
          </p:cNvPr>
          <p:cNvSpPr/>
          <p:nvPr/>
        </p:nvSpPr>
        <p:spPr>
          <a:xfrm>
            <a:off x="1560519" y="4887153"/>
            <a:ext cx="9785516" cy="369332"/>
          </a:xfrm>
          <a:prstGeom prst="rect">
            <a:avLst/>
          </a:prstGeom>
        </p:spPr>
        <p:txBody>
          <a:bodyPr wrap="square">
            <a:spAutoFit/>
          </a:bodyPr>
          <a:lstStyle/>
          <a:p>
            <a:r>
              <a:rPr lang="en-IN" dirty="0"/>
              <a:t>Business Intelligence = Technologies + Analysis + Presentation + Helping Decision Making</a:t>
            </a:r>
          </a:p>
        </p:txBody>
      </p:sp>
    </p:spTree>
    <p:extLst>
      <p:ext uri="{BB962C8B-B14F-4D97-AF65-F5344CB8AC3E}">
        <p14:creationId xmlns:p14="http://schemas.microsoft.com/office/powerpoint/2010/main" val="230600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8"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0" name="Rectangle 29">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Related image">
            <a:extLst>
              <a:ext uri="{FF2B5EF4-FFF2-40B4-BE49-F238E27FC236}">
                <a16:creationId xmlns:a16="http://schemas.microsoft.com/office/drawing/2014/main" id="{33E77147-F75A-4A13-AF8C-9CE9FD2AC8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09"/>
          <a:stretch/>
        </p:blipFill>
        <p:spPr bwMode="auto">
          <a:xfrm>
            <a:off x="2218897" y="965199"/>
            <a:ext cx="8491901" cy="49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ECD97-688D-4AE7-9838-616620200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9E6B8-0031-47FC-865D-83D044DCFC45}"/>
              </a:ext>
            </a:extLst>
          </p:cNvPr>
          <p:cNvSpPr>
            <a:spLocks noGrp="1"/>
          </p:cNvSpPr>
          <p:nvPr>
            <p:ph type="ctrTitle"/>
          </p:nvPr>
        </p:nvSpPr>
        <p:spPr>
          <a:xfrm>
            <a:off x="4916251" y="1231506"/>
            <a:ext cx="6338958" cy="4394988"/>
          </a:xfrm>
        </p:spPr>
        <p:txBody>
          <a:bodyPr>
            <a:normAutofit/>
          </a:bodyPr>
          <a:lstStyle/>
          <a:p>
            <a:r>
              <a:rPr lang="en-IN" sz="6600"/>
              <a:t>W Questions</a:t>
            </a:r>
          </a:p>
        </p:txBody>
      </p:sp>
      <p:sp>
        <p:nvSpPr>
          <p:cNvPr id="10" name="Freeform: Shape 9">
            <a:extLst>
              <a:ext uri="{FF2B5EF4-FFF2-40B4-BE49-F238E27FC236}">
                <a16:creationId xmlns:a16="http://schemas.microsoft.com/office/drawing/2014/main" id="{0047FB3A-C0F9-4DD9-A4E0-B203F96AA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bg2"/>
          </a:solidFill>
          <a:ln w="0">
            <a:noFill/>
            <a:prstDash val="solid"/>
            <a:round/>
            <a:headEnd/>
            <a:tailEnd/>
          </a:ln>
        </p:spPr>
      </p:sp>
      <p:sp>
        <p:nvSpPr>
          <p:cNvPr id="3" name="Subtitle 2">
            <a:extLst>
              <a:ext uri="{FF2B5EF4-FFF2-40B4-BE49-F238E27FC236}">
                <a16:creationId xmlns:a16="http://schemas.microsoft.com/office/drawing/2014/main" id="{4F059902-11E6-48E0-9C9F-67640EA2EED3}"/>
              </a:ext>
            </a:extLst>
          </p:cNvPr>
          <p:cNvSpPr>
            <a:spLocks noGrp="1"/>
          </p:cNvSpPr>
          <p:nvPr>
            <p:ph type="subTitle" idx="1"/>
          </p:nvPr>
        </p:nvSpPr>
        <p:spPr>
          <a:xfrm>
            <a:off x="566929" y="1565556"/>
            <a:ext cx="3112442" cy="3726888"/>
          </a:xfrm>
        </p:spPr>
        <p:txBody>
          <a:bodyPr anchor="ctr">
            <a:normAutofit/>
          </a:bodyPr>
          <a:lstStyle/>
          <a:p>
            <a:pPr algn="l"/>
            <a:r>
              <a:rPr lang="en-IN" sz="2800"/>
              <a:t>Why , How , WHAT</a:t>
            </a:r>
          </a:p>
        </p:txBody>
      </p:sp>
      <p:sp>
        <p:nvSpPr>
          <p:cNvPr id="12" name="Rectangle 11">
            <a:extLst>
              <a:ext uri="{FF2B5EF4-FFF2-40B4-BE49-F238E27FC236}">
                <a16:creationId xmlns:a16="http://schemas.microsoft.com/office/drawing/2014/main" id="{E5FCFD1D-1E9C-4E30-A7D3-F7C247FDC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319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77" name="Rectangle 76">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53ECB49-AC9D-424D-AC04-76065C409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39" r="-1" b="24299"/>
          <a:stretch/>
        </p:blipFill>
        <p:spPr bwMode="auto">
          <a:xfrm>
            <a:off x="2218938" y="965199"/>
            <a:ext cx="8491818" cy="492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482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1090</Words>
  <Application>Microsoft Office PowerPoint</Application>
  <PresentationFormat>Widescreen</PresentationFormat>
  <Paragraphs>139</Paragraphs>
  <Slides>20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Gill Sans MT</vt:lpstr>
      <vt:lpstr>Impact</vt:lpstr>
      <vt:lpstr>Segoe UI Light</vt:lpstr>
      <vt:lpstr>Wingdings</vt:lpstr>
      <vt:lpstr>Badge</vt:lpstr>
      <vt:lpstr>An Introduction Of Power BI</vt:lpstr>
      <vt:lpstr>Agenda</vt:lpstr>
      <vt:lpstr>Would You Like to See the data like below?</vt:lpstr>
      <vt:lpstr>Is it a better way to see ?</vt:lpstr>
      <vt:lpstr>What about this?</vt:lpstr>
      <vt:lpstr>Business Intelligence </vt:lpstr>
      <vt:lpstr>PowerPoint Presentation</vt:lpstr>
      <vt:lpstr>W Questions</vt:lpstr>
      <vt:lpstr>PowerPoint Presentation</vt:lpstr>
      <vt:lpstr>Starting with Power BI</vt:lpstr>
      <vt:lpstr>Power BI IS FOR ?</vt:lpstr>
      <vt:lpstr>Power BI </vt:lpstr>
      <vt:lpstr>Power BI Parts</vt:lpstr>
      <vt:lpstr>Power BI desktop</vt:lpstr>
      <vt:lpstr>Example #1</vt:lpstr>
      <vt:lpstr>Example#2</vt:lpstr>
      <vt:lpstr>More examples</vt:lpstr>
      <vt:lpstr>Other Resources</vt:lpstr>
      <vt:lpstr> 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Of Power BI</dc:title>
  <dc:creator>Jaiswal, Rajat</dc:creator>
  <cp:lastModifiedBy>Jaiswal, Rajat</cp:lastModifiedBy>
  <cp:revision>1</cp:revision>
  <dcterms:created xsi:type="dcterms:W3CDTF">2020-09-13T03:41:18Z</dcterms:created>
  <dcterms:modified xsi:type="dcterms:W3CDTF">2020-09-13T03:45:47Z</dcterms:modified>
</cp:coreProperties>
</file>